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  <p:sldMasterId id="2147483686" r:id="rId2"/>
    <p:sldMasterId id="2147483728" r:id="rId3"/>
  </p:sldMasterIdLst>
  <p:notesMasterIdLst>
    <p:notesMasterId r:id="rId34"/>
  </p:notesMasterIdLst>
  <p:handoutMasterIdLst>
    <p:handoutMasterId r:id="rId35"/>
  </p:handoutMasterIdLst>
  <p:sldIdLst>
    <p:sldId id="277" r:id="rId4"/>
    <p:sldId id="399" r:id="rId5"/>
    <p:sldId id="400" r:id="rId6"/>
    <p:sldId id="408" r:id="rId7"/>
    <p:sldId id="409" r:id="rId8"/>
    <p:sldId id="415" r:id="rId9"/>
    <p:sldId id="414" r:id="rId10"/>
    <p:sldId id="401" r:id="rId11"/>
    <p:sldId id="402" r:id="rId12"/>
    <p:sldId id="403" r:id="rId13"/>
    <p:sldId id="413" r:id="rId14"/>
    <p:sldId id="404" r:id="rId15"/>
    <p:sldId id="416" r:id="rId16"/>
    <p:sldId id="436" r:id="rId17"/>
    <p:sldId id="419" r:id="rId18"/>
    <p:sldId id="421" r:id="rId19"/>
    <p:sldId id="422" r:id="rId20"/>
    <p:sldId id="423" r:id="rId21"/>
    <p:sldId id="424" r:id="rId22"/>
    <p:sldId id="425" r:id="rId23"/>
    <p:sldId id="427" r:id="rId24"/>
    <p:sldId id="428" r:id="rId25"/>
    <p:sldId id="434" r:id="rId26"/>
    <p:sldId id="433" r:id="rId27"/>
    <p:sldId id="435" r:id="rId28"/>
    <p:sldId id="437" r:id="rId29"/>
    <p:sldId id="405" r:id="rId30"/>
    <p:sldId id="406" r:id="rId31"/>
    <p:sldId id="407" r:id="rId32"/>
    <p:sldId id="41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ibhav Yadav" initials="VY" lastIdx="1" clrIdx="0">
    <p:extLst>
      <p:ext uri="{19B8F6BF-5375-455C-9EA6-DF929625EA0E}">
        <p15:presenceInfo xmlns:p15="http://schemas.microsoft.com/office/powerpoint/2012/main" userId="e7ad3602a61edb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8137"/>
    <a:srgbClr val="BC8F00"/>
    <a:srgbClr val="860000"/>
    <a:srgbClr val="00B0F0"/>
    <a:srgbClr val="1B3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74" autoAdjust="0"/>
    <p:restoredTop sz="94660" autoAdjust="0"/>
  </p:normalViewPr>
  <p:slideViewPr>
    <p:cSldViewPr snapToGrid="0">
      <p:cViewPr varScale="1">
        <p:scale>
          <a:sx n="89" d="100"/>
          <a:sy n="89" d="100"/>
        </p:scale>
        <p:origin x="658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68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26T08:39:22.232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3DDE6F-3572-4543-8B7D-99AE6CCD9A7F}" type="doc">
      <dgm:prSet loTypeId="urn:microsoft.com/office/officeart/2005/8/layout/process5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4A73965-9AE7-420E-861E-F0571E6C8EC9}">
      <dgm:prSet phldrT="[Text]" custT="1"/>
      <dgm:spPr/>
      <dgm:t>
        <a:bodyPr/>
        <a:lstStyle/>
        <a:p>
          <a:r>
            <a:rPr lang="en-US" sz="1500" b="0" i="0" dirty="0">
              <a:solidFill>
                <a:srgbClr val="FFFF00"/>
              </a:solidFill>
              <a:latin typeface="Arial Black" pitchFamily="34" charset="0"/>
            </a:rPr>
            <a:t>Identification of input parameters</a:t>
          </a:r>
        </a:p>
      </dgm:t>
    </dgm:pt>
    <dgm:pt modelId="{95923C87-B082-4288-984E-3D571C2CD231}" type="parTrans" cxnId="{FB1694DE-F0F4-43BA-A8D2-E8C01E4F6200}">
      <dgm:prSet/>
      <dgm:spPr/>
      <dgm:t>
        <a:bodyPr/>
        <a:lstStyle/>
        <a:p>
          <a:endParaRPr lang="en-US"/>
        </a:p>
      </dgm:t>
    </dgm:pt>
    <dgm:pt modelId="{CA6E077A-8FDB-4776-AD0D-5AE909E263EF}" type="sibTrans" cxnId="{FB1694DE-F0F4-43BA-A8D2-E8C01E4F6200}">
      <dgm:prSet/>
      <dgm:spPr>
        <a:gradFill flip="none" rotWithShape="0">
          <a:gsLst>
            <a:gs pos="0">
              <a:srgbClr val="FFFF00">
                <a:tint val="66000"/>
                <a:satMod val="160000"/>
              </a:srgbClr>
            </a:gs>
            <a:gs pos="50000">
              <a:srgbClr val="FFFF00">
                <a:tint val="44500"/>
                <a:satMod val="160000"/>
              </a:srgbClr>
            </a:gs>
            <a:gs pos="100000">
              <a:srgbClr val="FFFF00">
                <a:tint val="23500"/>
                <a:satMod val="160000"/>
              </a:srgbClr>
            </a:gs>
          </a:gsLst>
          <a:lin ang="2700000" scaled="1"/>
          <a:tileRect/>
        </a:gradFill>
        <a:ln w="28575"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 dirty="0"/>
        </a:p>
      </dgm:t>
    </dgm:pt>
    <dgm:pt modelId="{3D50BA5B-FB0B-40FC-A12C-0DEE133660A9}">
      <dgm:prSet phldrT="[Text]" custT="1"/>
      <dgm:spPr/>
      <dgm:t>
        <a:bodyPr/>
        <a:lstStyle/>
        <a:p>
          <a:r>
            <a:rPr lang="en-US" sz="1500" b="0" i="0" dirty="0">
              <a:solidFill>
                <a:srgbClr val="FFFF00"/>
              </a:solidFill>
              <a:latin typeface="Arial Black" pitchFamily="34" charset="0"/>
            </a:rPr>
            <a:t>Choosing an appropriate </a:t>
          </a:r>
          <a:r>
            <a:rPr lang="en-US" sz="1500" b="0" i="0" dirty="0" smtClean="0">
              <a:solidFill>
                <a:srgbClr val="FFFF00"/>
              </a:solidFill>
              <a:latin typeface="Arial Black" pitchFamily="34" charset="0"/>
            </a:rPr>
            <a:t>dataset</a:t>
          </a:r>
          <a:endParaRPr lang="en-US" sz="1500" b="0" i="0" dirty="0">
            <a:solidFill>
              <a:srgbClr val="FFFF00"/>
            </a:solidFill>
            <a:latin typeface="Arial Black" pitchFamily="34" charset="0"/>
          </a:endParaRPr>
        </a:p>
      </dgm:t>
    </dgm:pt>
    <dgm:pt modelId="{AD9C467C-DEEE-48AC-923E-201A67777545}" type="parTrans" cxnId="{8CD0FE15-B3C3-4A4C-959B-16FBDB858974}">
      <dgm:prSet/>
      <dgm:spPr/>
      <dgm:t>
        <a:bodyPr/>
        <a:lstStyle/>
        <a:p>
          <a:endParaRPr lang="en-US"/>
        </a:p>
      </dgm:t>
    </dgm:pt>
    <dgm:pt modelId="{20AB86E1-96CD-454D-A6D0-0E404DA82D52}" type="sibTrans" cxnId="{8CD0FE15-B3C3-4A4C-959B-16FBDB858974}">
      <dgm:prSet/>
      <dgm:spPr>
        <a:gradFill flip="none" rotWithShape="0">
          <a:gsLst>
            <a:gs pos="0">
              <a:srgbClr val="FFFF00">
                <a:tint val="66000"/>
                <a:satMod val="160000"/>
              </a:srgbClr>
            </a:gs>
            <a:gs pos="50000">
              <a:srgbClr val="FFFF00">
                <a:tint val="44500"/>
                <a:satMod val="160000"/>
              </a:srgbClr>
            </a:gs>
            <a:gs pos="100000">
              <a:srgbClr val="FFFF00">
                <a:tint val="23500"/>
                <a:satMod val="160000"/>
              </a:srgbClr>
            </a:gs>
          </a:gsLst>
          <a:lin ang="2700000" scaled="1"/>
          <a:tileRect/>
        </a:gradFill>
        <a:ln w="28575"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 dirty="0"/>
        </a:p>
      </dgm:t>
    </dgm:pt>
    <dgm:pt modelId="{1988AAAC-A06D-4248-843B-0800F9ECE877}">
      <dgm:prSet phldrT="[Text]" custT="1"/>
      <dgm:spPr/>
      <dgm:t>
        <a:bodyPr/>
        <a:lstStyle/>
        <a:p>
          <a:r>
            <a:rPr lang="en-US" sz="1500" b="0" i="0" dirty="0">
              <a:solidFill>
                <a:srgbClr val="FFFF00"/>
              </a:solidFill>
              <a:latin typeface="Arial Black" pitchFamily="34" charset="0"/>
            </a:rPr>
            <a:t>Study of existing models</a:t>
          </a:r>
        </a:p>
      </dgm:t>
    </dgm:pt>
    <dgm:pt modelId="{86B2D4A4-6947-4CE6-B188-20428D9E7F89}" type="parTrans" cxnId="{512E4C63-DE09-406D-913B-45B94F6E9777}">
      <dgm:prSet/>
      <dgm:spPr/>
      <dgm:t>
        <a:bodyPr/>
        <a:lstStyle/>
        <a:p>
          <a:endParaRPr lang="en-US"/>
        </a:p>
      </dgm:t>
    </dgm:pt>
    <dgm:pt modelId="{ACF325E7-BB86-48E0-8E9F-3A8E04FE31B5}" type="sibTrans" cxnId="{512E4C63-DE09-406D-913B-45B94F6E9777}">
      <dgm:prSet/>
      <dgm:spPr>
        <a:solidFill>
          <a:srgbClr val="FFFF00"/>
        </a:solidFill>
        <a:ln w="38100"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 dirty="0"/>
        </a:p>
      </dgm:t>
    </dgm:pt>
    <dgm:pt modelId="{6F3A1A90-1E11-4D68-84F7-639BB5A8E5D2}">
      <dgm:prSet phldrT="[Text]" custT="1"/>
      <dgm:spPr/>
      <dgm:t>
        <a:bodyPr/>
        <a:lstStyle/>
        <a:p>
          <a:r>
            <a:rPr lang="en-US" sz="1500" b="0" i="0" dirty="0">
              <a:solidFill>
                <a:srgbClr val="FFFF00"/>
              </a:solidFill>
              <a:latin typeface="Arial Black" pitchFamily="34" charset="0"/>
            </a:rPr>
            <a:t>Creation of prediction model</a:t>
          </a:r>
        </a:p>
      </dgm:t>
    </dgm:pt>
    <dgm:pt modelId="{C25979A9-07B1-4FEE-94E8-0088B8B92269}" type="parTrans" cxnId="{CCAD494F-F287-4A94-8A99-54F3C9E3456D}">
      <dgm:prSet/>
      <dgm:spPr/>
      <dgm:t>
        <a:bodyPr/>
        <a:lstStyle/>
        <a:p>
          <a:endParaRPr lang="en-US"/>
        </a:p>
      </dgm:t>
    </dgm:pt>
    <dgm:pt modelId="{5F832DD4-6C51-4205-A514-055FE0F98E84}" type="sibTrans" cxnId="{CCAD494F-F287-4A94-8A99-54F3C9E3456D}">
      <dgm:prSet/>
      <dgm:spPr>
        <a:gradFill flip="none" rotWithShape="0">
          <a:gsLst>
            <a:gs pos="0">
              <a:srgbClr val="FFFF00">
                <a:tint val="66000"/>
                <a:satMod val="160000"/>
              </a:srgbClr>
            </a:gs>
            <a:gs pos="50000">
              <a:srgbClr val="FFFF00">
                <a:tint val="44500"/>
                <a:satMod val="160000"/>
              </a:srgbClr>
            </a:gs>
            <a:gs pos="100000">
              <a:srgbClr val="FFFF00">
                <a:tint val="23500"/>
                <a:satMod val="160000"/>
              </a:srgbClr>
            </a:gs>
          </a:gsLst>
          <a:lin ang="2700000" scaled="1"/>
          <a:tileRect/>
        </a:gradFill>
        <a:ln w="28575"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 dirty="0"/>
        </a:p>
      </dgm:t>
    </dgm:pt>
    <dgm:pt modelId="{24C2C64B-F810-4DE9-97BA-9AC50FFC17EE}">
      <dgm:prSet phldrT="[Text]" custT="1"/>
      <dgm:spPr/>
      <dgm:t>
        <a:bodyPr/>
        <a:lstStyle/>
        <a:p>
          <a:r>
            <a:rPr lang="en-US" sz="1500" b="0" i="0" dirty="0">
              <a:solidFill>
                <a:srgbClr val="FFFF00"/>
              </a:solidFill>
              <a:latin typeface="Arial Black" pitchFamily="34" charset="0"/>
            </a:rPr>
            <a:t>Training the model using training dataset</a:t>
          </a:r>
        </a:p>
      </dgm:t>
    </dgm:pt>
    <dgm:pt modelId="{D30159D7-13B2-4BF6-AED0-78AE3493FD74}" type="parTrans" cxnId="{E7EB8373-536F-4B31-B2BD-CBBB10D76250}">
      <dgm:prSet/>
      <dgm:spPr/>
      <dgm:t>
        <a:bodyPr/>
        <a:lstStyle/>
        <a:p>
          <a:endParaRPr lang="en-US"/>
        </a:p>
      </dgm:t>
    </dgm:pt>
    <dgm:pt modelId="{88E6AEB7-95C6-47E9-B4AC-265F8EFBC729}" type="sibTrans" cxnId="{E7EB8373-536F-4B31-B2BD-CBBB10D76250}">
      <dgm:prSet/>
      <dgm:spPr>
        <a:gradFill flip="none" rotWithShape="0">
          <a:gsLst>
            <a:gs pos="0">
              <a:srgbClr val="FFFF00">
                <a:tint val="66000"/>
                <a:satMod val="160000"/>
              </a:srgbClr>
            </a:gs>
            <a:gs pos="50000">
              <a:srgbClr val="FFFF00">
                <a:tint val="44500"/>
                <a:satMod val="160000"/>
              </a:srgbClr>
            </a:gs>
            <a:gs pos="100000">
              <a:srgbClr val="FFFF00">
                <a:tint val="23500"/>
                <a:satMod val="160000"/>
              </a:srgbClr>
            </a:gs>
          </a:gsLst>
          <a:lin ang="2700000" scaled="1"/>
          <a:tileRect/>
        </a:gradFill>
        <a:ln w="28575"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 dirty="0"/>
        </a:p>
      </dgm:t>
    </dgm:pt>
    <dgm:pt modelId="{8CFFA29E-CC28-45ED-A9FB-E30A975B84F7}">
      <dgm:prSet phldrT="[Text]" custT="1"/>
      <dgm:spPr/>
      <dgm:t>
        <a:bodyPr/>
        <a:lstStyle/>
        <a:p>
          <a:r>
            <a:rPr lang="en-US" sz="1500" b="0" i="0" dirty="0">
              <a:solidFill>
                <a:srgbClr val="FFFF00"/>
              </a:solidFill>
              <a:latin typeface="Arial Black" pitchFamily="34" charset="0"/>
            </a:rPr>
            <a:t>Cross validation of model</a:t>
          </a:r>
        </a:p>
      </dgm:t>
    </dgm:pt>
    <dgm:pt modelId="{4B1D13B5-633E-4358-BB6A-584383EFE991}" type="parTrans" cxnId="{263CBCDA-0C1B-4259-9E4E-7CACE4827AA6}">
      <dgm:prSet/>
      <dgm:spPr/>
      <dgm:t>
        <a:bodyPr/>
        <a:lstStyle/>
        <a:p>
          <a:endParaRPr lang="en-US"/>
        </a:p>
      </dgm:t>
    </dgm:pt>
    <dgm:pt modelId="{EDB82D23-8101-4C8D-9FB4-243542E95820}" type="sibTrans" cxnId="{263CBCDA-0C1B-4259-9E4E-7CACE4827AA6}">
      <dgm:prSet/>
      <dgm:spPr>
        <a:gradFill flip="none" rotWithShape="0">
          <a:gsLst>
            <a:gs pos="0">
              <a:srgbClr val="FFFF00">
                <a:tint val="66000"/>
                <a:satMod val="160000"/>
              </a:srgbClr>
            </a:gs>
            <a:gs pos="50000">
              <a:srgbClr val="FFFF00">
                <a:tint val="44500"/>
                <a:satMod val="160000"/>
              </a:srgbClr>
            </a:gs>
            <a:gs pos="100000">
              <a:srgbClr val="FFFF00">
                <a:tint val="23500"/>
                <a:satMod val="160000"/>
              </a:srgbClr>
            </a:gs>
          </a:gsLst>
          <a:lin ang="2700000" scaled="1"/>
          <a:tileRect/>
        </a:gradFill>
        <a:ln w="28575"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 dirty="0"/>
        </a:p>
      </dgm:t>
    </dgm:pt>
    <dgm:pt modelId="{096BB446-E90D-4AED-A05E-7633D2CFF573}">
      <dgm:prSet phldrT="[Text]" custT="1"/>
      <dgm:spPr/>
      <dgm:t>
        <a:bodyPr/>
        <a:lstStyle/>
        <a:p>
          <a:r>
            <a:rPr lang="en-US" sz="1500" b="0" i="0" dirty="0">
              <a:solidFill>
                <a:srgbClr val="FFFF00"/>
              </a:solidFill>
              <a:latin typeface="Arial Black" pitchFamily="34" charset="0"/>
            </a:rPr>
            <a:t>Creation of GUI </a:t>
          </a:r>
        </a:p>
      </dgm:t>
    </dgm:pt>
    <dgm:pt modelId="{E85AA261-EA63-4F3E-9BA3-50CDC5327914}" type="parTrans" cxnId="{50AA64F4-58C9-4A0B-9049-2B2279B6DC54}">
      <dgm:prSet/>
      <dgm:spPr/>
      <dgm:t>
        <a:bodyPr/>
        <a:lstStyle/>
        <a:p>
          <a:endParaRPr lang="en-US"/>
        </a:p>
      </dgm:t>
    </dgm:pt>
    <dgm:pt modelId="{6B40CFF7-EA16-4D36-A1CA-15F27035736E}" type="sibTrans" cxnId="{50AA64F4-58C9-4A0B-9049-2B2279B6DC54}">
      <dgm:prSet/>
      <dgm:spPr>
        <a:gradFill flip="none" rotWithShape="0">
          <a:gsLst>
            <a:gs pos="0">
              <a:srgbClr val="FFFF00">
                <a:tint val="66000"/>
                <a:satMod val="160000"/>
              </a:srgbClr>
            </a:gs>
            <a:gs pos="50000">
              <a:srgbClr val="FFFF00">
                <a:tint val="44500"/>
                <a:satMod val="160000"/>
              </a:srgbClr>
            </a:gs>
            <a:gs pos="100000">
              <a:srgbClr val="FFFF00">
                <a:tint val="23500"/>
                <a:satMod val="160000"/>
              </a:srgbClr>
            </a:gs>
          </a:gsLst>
          <a:lin ang="2700000" scaled="1"/>
          <a:tileRect/>
        </a:gradFill>
        <a:ln w="28575"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 dirty="0"/>
        </a:p>
      </dgm:t>
    </dgm:pt>
    <dgm:pt modelId="{9ADF8098-C727-48E6-A5C5-63693D4DB7A4}">
      <dgm:prSet phldrT="[Text]" custT="1"/>
      <dgm:spPr/>
      <dgm:t>
        <a:bodyPr/>
        <a:lstStyle/>
        <a:p>
          <a:r>
            <a:rPr lang="en-US" sz="1500" b="0" i="0" dirty="0">
              <a:solidFill>
                <a:srgbClr val="FFFF00"/>
              </a:solidFill>
              <a:latin typeface="Arial Black" pitchFamily="34" charset="0"/>
            </a:rPr>
            <a:t>Embedding of Prediction model in GUI</a:t>
          </a:r>
        </a:p>
      </dgm:t>
    </dgm:pt>
    <dgm:pt modelId="{3637ECED-C983-4F24-A185-CB038F7A60FF}" type="parTrans" cxnId="{61B32B7D-B316-4276-A58C-DCF32A7C9C61}">
      <dgm:prSet/>
      <dgm:spPr/>
      <dgm:t>
        <a:bodyPr/>
        <a:lstStyle/>
        <a:p>
          <a:endParaRPr lang="en-US"/>
        </a:p>
      </dgm:t>
    </dgm:pt>
    <dgm:pt modelId="{362E26B3-3A9F-4BF8-BD3F-37FE3A1538E6}" type="sibTrans" cxnId="{61B32B7D-B316-4276-A58C-DCF32A7C9C61}">
      <dgm:prSet/>
      <dgm:spPr>
        <a:gradFill flip="none" rotWithShape="0">
          <a:gsLst>
            <a:gs pos="0">
              <a:srgbClr val="FFFF00">
                <a:tint val="66000"/>
                <a:satMod val="160000"/>
              </a:srgbClr>
            </a:gs>
            <a:gs pos="50000">
              <a:srgbClr val="FFFF00">
                <a:tint val="44500"/>
                <a:satMod val="160000"/>
              </a:srgbClr>
            </a:gs>
            <a:gs pos="100000">
              <a:srgbClr val="FFFF00">
                <a:tint val="23500"/>
                <a:satMod val="160000"/>
              </a:srgbClr>
            </a:gs>
          </a:gsLst>
          <a:lin ang="2700000" scaled="1"/>
          <a:tileRect/>
        </a:gradFill>
        <a:ln w="28575"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 dirty="0"/>
        </a:p>
      </dgm:t>
    </dgm:pt>
    <dgm:pt modelId="{65040A84-C55F-42AC-92C1-6D13AD75D06A}">
      <dgm:prSet phldrT="[Text]" custT="1"/>
      <dgm:spPr/>
      <dgm:t>
        <a:bodyPr/>
        <a:lstStyle/>
        <a:p>
          <a:r>
            <a:rPr lang="en-US" sz="1500" b="0" i="0" dirty="0">
              <a:solidFill>
                <a:srgbClr val="FFFF00"/>
              </a:solidFill>
              <a:latin typeface="Arial Black" pitchFamily="34" charset="0"/>
            </a:rPr>
            <a:t>GUI visualization</a:t>
          </a:r>
        </a:p>
      </dgm:t>
    </dgm:pt>
    <dgm:pt modelId="{2119D48E-0781-48B5-B774-761065C9522C}" type="parTrans" cxnId="{FCF0DE19-C23D-4937-AA55-4A68E1B214EB}">
      <dgm:prSet/>
      <dgm:spPr/>
      <dgm:t>
        <a:bodyPr/>
        <a:lstStyle/>
        <a:p>
          <a:endParaRPr lang="en-US"/>
        </a:p>
      </dgm:t>
    </dgm:pt>
    <dgm:pt modelId="{ED68CE1A-F771-479F-A9DE-07D6471553D2}" type="sibTrans" cxnId="{FCF0DE19-C23D-4937-AA55-4A68E1B214EB}">
      <dgm:prSet/>
      <dgm:spPr>
        <a:gradFill flip="none" rotWithShape="0">
          <a:gsLst>
            <a:gs pos="0">
              <a:srgbClr val="FFFF00">
                <a:tint val="66000"/>
                <a:satMod val="160000"/>
              </a:srgbClr>
            </a:gs>
            <a:gs pos="50000">
              <a:srgbClr val="FFFF00">
                <a:tint val="44500"/>
                <a:satMod val="160000"/>
              </a:srgbClr>
            </a:gs>
            <a:gs pos="100000">
              <a:srgbClr val="FFFF00">
                <a:tint val="23500"/>
                <a:satMod val="160000"/>
              </a:srgbClr>
            </a:gs>
          </a:gsLst>
          <a:lin ang="2700000" scaled="1"/>
          <a:tileRect/>
        </a:gradFill>
        <a:ln w="28575"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 dirty="0"/>
        </a:p>
      </dgm:t>
    </dgm:pt>
    <dgm:pt modelId="{6C3EF5D0-BFC2-4CD0-85D1-85A8F903E020}">
      <dgm:prSet phldrT="[Text]" custT="1"/>
      <dgm:spPr/>
      <dgm:t>
        <a:bodyPr/>
        <a:lstStyle/>
        <a:p>
          <a:r>
            <a:rPr lang="en-US" sz="1500" b="0" i="0" dirty="0">
              <a:solidFill>
                <a:srgbClr val="FFFF00"/>
              </a:solidFill>
              <a:latin typeface="Arial Black" pitchFamily="34" charset="0"/>
            </a:rPr>
            <a:t>GUI beautification and optimization</a:t>
          </a:r>
        </a:p>
      </dgm:t>
    </dgm:pt>
    <dgm:pt modelId="{B47E542F-6F05-4DFB-9786-A40EF8C45EFB}" type="parTrans" cxnId="{4BFA5031-8D51-489C-9CD4-702CE20ADFEC}">
      <dgm:prSet/>
      <dgm:spPr/>
      <dgm:t>
        <a:bodyPr/>
        <a:lstStyle/>
        <a:p>
          <a:endParaRPr lang="en-US"/>
        </a:p>
      </dgm:t>
    </dgm:pt>
    <dgm:pt modelId="{A8118C0F-BF21-467B-9FC2-6D3EAE1362D2}" type="sibTrans" cxnId="{4BFA5031-8D51-489C-9CD4-702CE20ADFEC}">
      <dgm:prSet/>
      <dgm:spPr/>
      <dgm:t>
        <a:bodyPr/>
        <a:lstStyle/>
        <a:p>
          <a:endParaRPr lang="en-US"/>
        </a:p>
      </dgm:t>
    </dgm:pt>
    <dgm:pt modelId="{A46E53B1-38AD-4FFF-BCCB-7EEFF0690F49}" type="pres">
      <dgm:prSet presAssocID="{EE3DDE6F-3572-4543-8B7D-99AE6CCD9A7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87A0490-9DD3-487A-ACE0-AD4AD5B89727}" type="pres">
      <dgm:prSet presAssocID="{D4A73965-9AE7-420E-861E-F0571E6C8EC9}" presName="node" presStyleLbl="node1" presStyleIdx="0" presStyleCnt="10" custScaleX="1098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1A29F7-D602-44C7-B07E-F145715BDB99}" type="pres">
      <dgm:prSet presAssocID="{CA6E077A-8FDB-4776-AD0D-5AE909E263EF}" presName="sibTrans" presStyleLbl="sibTrans2D1" presStyleIdx="0" presStyleCnt="9" custScaleX="159150" custScaleY="67132"/>
      <dgm:spPr/>
      <dgm:t>
        <a:bodyPr/>
        <a:lstStyle/>
        <a:p>
          <a:endParaRPr lang="en-US"/>
        </a:p>
      </dgm:t>
    </dgm:pt>
    <dgm:pt modelId="{64BE0095-26F6-49ED-A68A-89B325A67C37}" type="pres">
      <dgm:prSet presAssocID="{CA6E077A-8FDB-4776-AD0D-5AE909E263EF}" presName="connectorText" presStyleLbl="sibTrans2D1" presStyleIdx="0" presStyleCnt="9"/>
      <dgm:spPr/>
      <dgm:t>
        <a:bodyPr/>
        <a:lstStyle/>
        <a:p>
          <a:endParaRPr lang="en-US"/>
        </a:p>
      </dgm:t>
    </dgm:pt>
    <dgm:pt modelId="{65C49720-9B78-4DBD-8EAF-DE8F63CCF0CA}" type="pres">
      <dgm:prSet presAssocID="{3D50BA5B-FB0B-40FC-A12C-0DEE133660A9}" presName="node" presStyleLbl="node1" presStyleIdx="1" presStyleCnt="10" custScaleX="1098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C850CB-4C3B-4DE7-8D9B-76BD77E57986}" type="pres">
      <dgm:prSet presAssocID="{20AB86E1-96CD-454D-A6D0-0E404DA82D52}" presName="sibTrans" presStyleLbl="sibTrans2D1" presStyleIdx="1" presStyleCnt="9" custScaleX="162464" custScaleY="67134"/>
      <dgm:spPr/>
      <dgm:t>
        <a:bodyPr/>
        <a:lstStyle/>
        <a:p>
          <a:endParaRPr lang="en-US"/>
        </a:p>
      </dgm:t>
    </dgm:pt>
    <dgm:pt modelId="{1C35C81C-6B71-4363-B446-38002A57B277}" type="pres">
      <dgm:prSet presAssocID="{20AB86E1-96CD-454D-A6D0-0E404DA82D52}" presName="connectorText" presStyleLbl="sibTrans2D1" presStyleIdx="1" presStyleCnt="9"/>
      <dgm:spPr/>
      <dgm:t>
        <a:bodyPr/>
        <a:lstStyle/>
        <a:p>
          <a:endParaRPr lang="en-US"/>
        </a:p>
      </dgm:t>
    </dgm:pt>
    <dgm:pt modelId="{80CB0FF2-9CA3-4850-B30D-5D55E67D89C0}" type="pres">
      <dgm:prSet presAssocID="{1988AAAC-A06D-4248-843B-0800F9ECE877}" presName="node" presStyleLbl="node1" presStyleIdx="2" presStyleCnt="10" custScaleX="1098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7DF5D9-10DB-4769-BBE8-842A273FCD47}" type="pres">
      <dgm:prSet presAssocID="{ACF325E7-BB86-48E0-8E9F-3A8E04FE31B5}" presName="sibTrans" presStyleLbl="sibTrans2D1" presStyleIdx="2" presStyleCnt="9" custScaleY="46023"/>
      <dgm:spPr/>
      <dgm:t>
        <a:bodyPr/>
        <a:lstStyle/>
        <a:p>
          <a:endParaRPr lang="en-US"/>
        </a:p>
      </dgm:t>
    </dgm:pt>
    <dgm:pt modelId="{061245F0-0E08-4D8C-BC5A-456963D5DDCF}" type="pres">
      <dgm:prSet presAssocID="{ACF325E7-BB86-48E0-8E9F-3A8E04FE31B5}" presName="connectorText" presStyleLbl="sibTrans2D1" presStyleIdx="2" presStyleCnt="9"/>
      <dgm:spPr/>
      <dgm:t>
        <a:bodyPr/>
        <a:lstStyle/>
        <a:p>
          <a:endParaRPr lang="en-US"/>
        </a:p>
      </dgm:t>
    </dgm:pt>
    <dgm:pt modelId="{6FF0DA3A-B507-457D-86F3-4D8E02A37C54}" type="pres">
      <dgm:prSet presAssocID="{6F3A1A90-1E11-4D68-84F7-639BB5A8E5D2}" presName="node" presStyleLbl="node1" presStyleIdx="3" presStyleCnt="10" custScaleX="1098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97F04-9027-4096-A544-EA79CB044DB0}" type="pres">
      <dgm:prSet presAssocID="{5F832DD4-6C51-4205-A514-055FE0F98E84}" presName="sibTrans" presStyleLbl="sibTrans2D1" presStyleIdx="3" presStyleCnt="9" custScaleX="162464" custScaleY="67134"/>
      <dgm:spPr/>
      <dgm:t>
        <a:bodyPr/>
        <a:lstStyle/>
        <a:p>
          <a:endParaRPr lang="en-US"/>
        </a:p>
      </dgm:t>
    </dgm:pt>
    <dgm:pt modelId="{E67F5387-EE6B-47E1-9938-DDBCA4944E77}" type="pres">
      <dgm:prSet presAssocID="{5F832DD4-6C51-4205-A514-055FE0F98E84}" presName="connectorText" presStyleLbl="sibTrans2D1" presStyleIdx="3" presStyleCnt="9"/>
      <dgm:spPr/>
      <dgm:t>
        <a:bodyPr/>
        <a:lstStyle/>
        <a:p>
          <a:endParaRPr lang="en-US"/>
        </a:p>
      </dgm:t>
    </dgm:pt>
    <dgm:pt modelId="{C13AB1B6-B330-4E97-A333-7DD6C8E803A3}" type="pres">
      <dgm:prSet presAssocID="{24C2C64B-F810-4DE9-97BA-9AC50FFC17EE}" presName="node" presStyleLbl="node1" presStyleIdx="4" presStyleCnt="10" custScaleX="1098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B0EB7A-C107-4F70-8758-1ED067C700DE}" type="pres">
      <dgm:prSet presAssocID="{88E6AEB7-95C6-47E9-B4AC-265F8EFBC729}" presName="sibTrans" presStyleLbl="sibTrans2D1" presStyleIdx="4" presStyleCnt="9" custScaleX="162464" custScaleY="67134"/>
      <dgm:spPr/>
      <dgm:t>
        <a:bodyPr/>
        <a:lstStyle/>
        <a:p>
          <a:endParaRPr lang="en-US"/>
        </a:p>
      </dgm:t>
    </dgm:pt>
    <dgm:pt modelId="{35D971BD-3729-4E05-993A-9C383A098251}" type="pres">
      <dgm:prSet presAssocID="{88E6AEB7-95C6-47E9-B4AC-265F8EFBC729}" presName="connectorText" presStyleLbl="sibTrans2D1" presStyleIdx="4" presStyleCnt="9"/>
      <dgm:spPr/>
      <dgm:t>
        <a:bodyPr/>
        <a:lstStyle/>
        <a:p>
          <a:endParaRPr lang="en-US"/>
        </a:p>
      </dgm:t>
    </dgm:pt>
    <dgm:pt modelId="{C60523DE-2446-4449-AE44-9FBA10FE1E9D}" type="pres">
      <dgm:prSet presAssocID="{8CFFA29E-CC28-45ED-A9FB-E30A975B84F7}" presName="node" presStyleLbl="node1" presStyleIdx="5" presStyleCnt="10" custScaleX="1098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2E694C-8D04-4637-92BC-A319C4F3ECE1}" type="pres">
      <dgm:prSet presAssocID="{EDB82D23-8101-4C8D-9FB4-243542E95820}" presName="sibTrans" presStyleLbl="sibTrans2D1" presStyleIdx="5" presStyleCnt="9" custScaleX="162464" custScaleY="67134"/>
      <dgm:spPr/>
      <dgm:t>
        <a:bodyPr/>
        <a:lstStyle/>
        <a:p>
          <a:endParaRPr lang="en-US"/>
        </a:p>
      </dgm:t>
    </dgm:pt>
    <dgm:pt modelId="{53329382-69CD-45FA-84F6-62659DE540DB}" type="pres">
      <dgm:prSet presAssocID="{EDB82D23-8101-4C8D-9FB4-243542E95820}" presName="connectorText" presStyleLbl="sibTrans2D1" presStyleIdx="5" presStyleCnt="9"/>
      <dgm:spPr/>
      <dgm:t>
        <a:bodyPr/>
        <a:lstStyle/>
        <a:p>
          <a:endParaRPr lang="en-US"/>
        </a:p>
      </dgm:t>
    </dgm:pt>
    <dgm:pt modelId="{F7F293D1-09E6-4060-A5D4-AE613383FCA5}" type="pres">
      <dgm:prSet presAssocID="{096BB446-E90D-4AED-A05E-7633D2CFF573}" presName="node" presStyleLbl="node1" presStyleIdx="6" presStyleCnt="10" custScaleX="1098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686F12-4CA9-4038-8495-4EE4113F4A9E}" type="pres">
      <dgm:prSet presAssocID="{6B40CFF7-EA16-4D36-A1CA-15F27035736E}" presName="sibTrans" presStyleLbl="sibTrans2D1" presStyleIdx="6" presStyleCnt="9" custScaleX="162464" custScaleY="67134"/>
      <dgm:spPr/>
      <dgm:t>
        <a:bodyPr/>
        <a:lstStyle/>
        <a:p>
          <a:endParaRPr lang="en-US"/>
        </a:p>
      </dgm:t>
    </dgm:pt>
    <dgm:pt modelId="{EA1E23B7-5D1C-4F1E-B0D4-6C7C61B663FE}" type="pres">
      <dgm:prSet presAssocID="{6B40CFF7-EA16-4D36-A1CA-15F27035736E}" presName="connectorText" presStyleLbl="sibTrans2D1" presStyleIdx="6" presStyleCnt="9"/>
      <dgm:spPr/>
      <dgm:t>
        <a:bodyPr/>
        <a:lstStyle/>
        <a:p>
          <a:endParaRPr lang="en-US"/>
        </a:p>
      </dgm:t>
    </dgm:pt>
    <dgm:pt modelId="{A00EF2E2-3065-4826-B674-147EE8630D23}" type="pres">
      <dgm:prSet presAssocID="{9ADF8098-C727-48E6-A5C5-63693D4DB7A4}" presName="node" presStyleLbl="node1" presStyleIdx="7" presStyleCnt="10" custScaleX="1098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8FC72F-9FDF-4746-B341-B69E714218E0}" type="pres">
      <dgm:prSet presAssocID="{362E26B3-3A9F-4BF8-BD3F-37FE3A1538E6}" presName="sibTrans" presStyleLbl="sibTrans2D1" presStyleIdx="7" presStyleCnt="9" custScaleX="162464" custScaleY="67134"/>
      <dgm:spPr/>
      <dgm:t>
        <a:bodyPr/>
        <a:lstStyle/>
        <a:p>
          <a:endParaRPr lang="en-US"/>
        </a:p>
      </dgm:t>
    </dgm:pt>
    <dgm:pt modelId="{E8E4DEB1-63F6-4A1C-A152-901E9A4AEEB8}" type="pres">
      <dgm:prSet presAssocID="{362E26B3-3A9F-4BF8-BD3F-37FE3A1538E6}" presName="connectorText" presStyleLbl="sibTrans2D1" presStyleIdx="7" presStyleCnt="9"/>
      <dgm:spPr/>
      <dgm:t>
        <a:bodyPr/>
        <a:lstStyle/>
        <a:p>
          <a:endParaRPr lang="en-US"/>
        </a:p>
      </dgm:t>
    </dgm:pt>
    <dgm:pt modelId="{00127405-A09B-4C5A-8FFB-5DA49A5918A7}" type="pres">
      <dgm:prSet presAssocID="{65040A84-C55F-42AC-92C1-6D13AD75D06A}" presName="node" presStyleLbl="node1" presStyleIdx="8" presStyleCnt="10" custScaleX="1098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8C33F0-C740-4145-8DEF-F08082743631}" type="pres">
      <dgm:prSet presAssocID="{ED68CE1A-F771-479F-A9DE-07D6471553D2}" presName="sibTrans" presStyleLbl="sibTrans2D1" presStyleIdx="8" presStyleCnt="9" custScaleX="162464" custScaleY="67134"/>
      <dgm:spPr/>
      <dgm:t>
        <a:bodyPr/>
        <a:lstStyle/>
        <a:p>
          <a:endParaRPr lang="en-US"/>
        </a:p>
      </dgm:t>
    </dgm:pt>
    <dgm:pt modelId="{D39031D8-D57C-41FF-985F-FC1A687164DF}" type="pres">
      <dgm:prSet presAssocID="{ED68CE1A-F771-479F-A9DE-07D6471553D2}" presName="connectorText" presStyleLbl="sibTrans2D1" presStyleIdx="8" presStyleCnt="9"/>
      <dgm:spPr/>
      <dgm:t>
        <a:bodyPr/>
        <a:lstStyle/>
        <a:p>
          <a:endParaRPr lang="en-US"/>
        </a:p>
      </dgm:t>
    </dgm:pt>
    <dgm:pt modelId="{7F25C3EA-EDD3-4DA6-A9AE-DF1973D41D1C}" type="pres">
      <dgm:prSet presAssocID="{6C3EF5D0-BFC2-4CD0-85D1-85A8F903E020}" presName="node" presStyleLbl="node1" presStyleIdx="9" presStyleCnt="10" custScaleX="1098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C715F6-78B4-4AF2-88DB-8D4B7CDF88DD}" type="presOf" srcId="{EDB82D23-8101-4C8D-9FB4-243542E95820}" destId="{612E694C-8D04-4637-92BC-A319C4F3ECE1}" srcOrd="0" destOrd="0" presId="urn:microsoft.com/office/officeart/2005/8/layout/process5"/>
    <dgm:cxn modelId="{35938253-3A6E-4775-BF5C-4D99BA7548D0}" type="presOf" srcId="{24C2C64B-F810-4DE9-97BA-9AC50FFC17EE}" destId="{C13AB1B6-B330-4E97-A333-7DD6C8E803A3}" srcOrd="0" destOrd="0" presId="urn:microsoft.com/office/officeart/2005/8/layout/process5"/>
    <dgm:cxn modelId="{50AA64F4-58C9-4A0B-9049-2B2279B6DC54}" srcId="{EE3DDE6F-3572-4543-8B7D-99AE6CCD9A7F}" destId="{096BB446-E90D-4AED-A05E-7633D2CFF573}" srcOrd="6" destOrd="0" parTransId="{E85AA261-EA63-4F3E-9BA3-50CDC5327914}" sibTransId="{6B40CFF7-EA16-4D36-A1CA-15F27035736E}"/>
    <dgm:cxn modelId="{D8E11687-A8EE-40C4-BA4D-1C57C1F23A30}" type="presOf" srcId="{5F832DD4-6C51-4205-A514-055FE0F98E84}" destId="{8DF97F04-9027-4096-A544-EA79CB044DB0}" srcOrd="0" destOrd="0" presId="urn:microsoft.com/office/officeart/2005/8/layout/process5"/>
    <dgm:cxn modelId="{B4710226-DE85-4F48-A768-CC173BFE883E}" type="presOf" srcId="{ACF325E7-BB86-48E0-8E9F-3A8E04FE31B5}" destId="{967DF5D9-10DB-4769-BBE8-842A273FCD47}" srcOrd="0" destOrd="0" presId="urn:microsoft.com/office/officeart/2005/8/layout/process5"/>
    <dgm:cxn modelId="{FB1694DE-F0F4-43BA-A8D2-E8C01E4F6200}" srcId="{EE3DDE6F-3572-4543-8B7D-99AE6CCD9A7F}" destId="{D4A73965-9AE7-420E-861E-F0571E6C8EC9}" srcOrd="0" destOrd="0" parTransId="{95923C87-B082-4288-984E-3D571C2CD231}" sibTransId="{CA6E077A-8FDB-4776-AD0D-5AE909E263EF}"/>
    <dgm:cxn modelId="{F5DEAAB8-44DF-46A7-A8E0-7D3A35FCDC85}" type="presOf" srcId="{20AB86E1-96CD-454D-A6D0-0E404DA82D52}" destId="{1C35C81C-6B71-4363-B446-38002A57B277}" srcOrd="1" destOrd="0" presId="urn:microsoft.com/office/officeart/2005/8/layout/process5"/>
    <dgm:cxn modelId="{A301D27F-C36C-4B4D-8F88-6FA3C292CFEC}" type="presOf" srcId="{6B40CFF7-EA16-4D36-A1CA-15F27035736E}" destId="{EA1E23B7-5D1C-4F1E-B0D4-6C7C61B663FE}" srcOrd="1" destOrd="0" presId="urn:microsoft.com/office/officeart/2005/8/layout/process5"/>
    <dgm:cxn modelId="{4BFA5031-8D51-489C-9CD4-702CE20ADFEC}" srcId="{EE3DDE6F-3572-4543-8B7D-99AE6CCD9A7F}" destId="{6C3EF5D0-BFC2-4CD0-85D1-85A8F903E020}" srcOrd="9" destOrd="0" parTransId="{B47E542F-6F05-4DFB-9786-A40EF8C45EFB}" sibTransId="{A8118C0F-BF21-467B-9FC2-6D3EAE1362D2}"/>
    <dgm:cxn modelId="{0DE2078C-376E-4BB6-BD9A-AF799AA08B24}" type="presOf" srcId="{EE3DDE6F-3572-4543-8B7D-99AE6CCD9A7F}" destId="{A46E53B1-38AD-4FFF-BCCB-7EEFF0690F49}" srcOrd="0" destOrd="0" presId="urn:microsoft.com/office/officeart/2005/8/layout/process5"/>
    <dgm:cxn modelId="{28482CA3-2E5A-434D-9C4E-B5814F1970D8}" type="presOf" srcId="{ED68CE1A-F771-479F-A9DE-07D6471553D2}" destId="{D39031D8-D57C-41FF-985F-FC1A687164DF}" srcOrd="1" destOrd="0" presId="urn:microsoft.com/office/officeart/2005/8/layout/process5"/>
    <dgm:cxn modelId="{2F6AA1F2-CDE7-4ED3-A86B-9C62ED1143E8}" type="presOf" srcId="{362E26B3-3A9F-4BF8-BD3F-37FE3A1538E6}" destId="{DE8FC72F-9FDF-4746-B341-B69E714218E0}" srcOrd="0" destOrd="0" presId="urn:microsoft.com/office/officeart/2005/8/layout/process5"/>
    <dgm:cxn modelId="{76BADB2D-F2F0-4626-AE7F-C6DE0C41BD5D}" type="presOf" srcId="{6F3A1A90-1E11-4D68-84F7-639BB5A8E5D2}" destId="{6FF0DA3A-B507-457D-86F3-4D8E02A37C54}" srcOrd="0" destOrd="0" presId="urn:microsoft.com/office/officeart/2005/8/layout/process5"/>
    <dgm:cxn modelId="{CCCAB516-F6F9-43B9-917B-707B40FDBCA3}" type="presOf" srcId="{096BB446-E90D-4AED-A05E-7633D2CFF573}" destId="{F7F293D1-09E6-4060-A5D4-AE613383FCA5}" srcOrd="0" destOrd="0" presId="urn:microsoft.com/office/officeart/2005/8/layout/process5"/>
    <dgm:cxn modelId="{389E5FF0-D0C6-498A-88BE-7EB41CD9B67D}" type="presOf" srcId="{CA6E077A-8FDB-4776-AD0D-5AE909E263EF}" destId="{64BE0095-26F6-49ED-A68A-89B325A67C37}" srcOrd="1" destOrd="0" presId="urn:microsoft.com/office/officeart/2005/8/layout/process5"/>
    <dgm:cxn modelId="{CCAD494F-F287-4A94-8A99-54F3C9E3456D}" srcId="{EE3DDE6F-3572-4543-8B7D-99AE6CCD9A7F}" destId="{6F3A1A90-1E11-4D68-84F7-639BB5A8E5D2}" srcOrd="3" destOrd="0" parTransId="{C25979A9-07B1-4FEE-94E8-0088B8B92269}" sibTransId="{5F832DD4-6C51-4205-A514-055FE0F98E84}"/>
    <dgm:cxn modelId="{0EF0386D-8AD4-48D8-B923-E738C2A7BCE0}" type="presOf" srcId="{65040A84-C55F-42AC-92C1-6D13AD75D06A}" destId="{00127405-A09B-4C5A-8FFB-5DA49A5918A7}" srcOrd="0" destOrd="0" presId="urn:microsoft.com/office/officeart/2005/8/layout/process5"/>
    <dgm:cxn modelId="{25B14573-F47D-4EB1-80FE-2705895495C2}" type="presOf" srcId="{8CFFA29E-CC28-45ED-A9FB-E30A975B84F7}" destId="{C60523DE-2446-4449-AE44-9FBA10FE1E9D}" srcOrd="0" destOrd="0" presId="urn:microsoft.com/office/officeart/2005/8/layout/process5"/>
    <dgm:cxn modelId="{E75BDAAD-E604-448F-9602-BD5A3C5B5BFC}" type="presOf" srcId="{88E6AEB7-95C6-47E9-B4AC-265F8EFBC729}" destId="{35D971BD-3729-4E05-993A-9C383A098251}" srcOrd="1" destOrd="0" presId="urn:microsoft.com/office/officeart/2005/8/layout/process5"/>
    <dgm:cxn modelId="{2AAE6CE9-BF2B-4B2B-95DF-49BEF58FEC68}" type="presOf" srcId="{ACF325E7-BB86-48E0-8E9F-3A8E04FE31B5}" destId="{061245F0-0E08-4D8C-BC5A-456963D5DDCF}" srcOrd="1" destOrd="0" presId="urn:microsoft.com/office/officeart/2005/8/layout/process5"/>
    <dgm:cxn modelId="{512E4C63-DE09-406D-913B-45B94F6E9777}" srcId="{EE3DDE6F-3572-4543-8B7D-99AE6CCD9A7F}" destId="{1988AAAC-A06D-4248-843B-0800F9ECE877}" srcOrd="2" destOrd="0" parTransId="{86B2D4A4-6947-4CE6-B188-20428D9E7F89}" sibTransId="{ACF325E7-BB86-48E0-8E9F-3A8E04FE31B5}"/>
    <dgm:cxn modelId="{F3F2D01E-5DF0-42EF-8DED-29F01616F656}" type="presOf" srcId="{1988AAAC-A06D-4248-843B-0800F9ECE877}" destId="{80CB0FF2-9CA3-4850-B30D-5D55E67D89C0}" srcOrd="0" destOrd="0" presId="urn:microsoft.com/office/officeart/2005/8/layout/process5"/>
    <dgm:cxn modelId="{E16ECA19-3192-48B9-9184-22F8CFC26FCD}" type="presOf" srcId="{9ADF8098-C727-48E6-A5C5-63693D4DB7A4}" destId="{A00EF2E2-3065-4826-B674-147EE8630D23}" srcOrd="0" destOrd="0" presId="urn:microsoft.com/office/officeart/2005/8/layout/process5"/>
    <dgm:cxn modelId="{130ED9BB-BF75-4237-867C-3243093F092E}" type="presOf" srcId="{D4A73965-9AE7-420E-861E-F0571E6C8EC9}" destId="{187A0490-9DD3-487A-ACE0-AD4AD5B89727}" srcOrd="0" destOrd="0" presId="urn:microsoft.com/office/officeart/2005/8/layout/process5"/>
    <dgm:cxn modelId="{8CD0FE15-B3C3-4A4C-959B-16FBDB858974}" srcId="{EE3DDE6F-3572-4543-8B7D-99AE6CCD9A7F}" destId="{3D50BA5B-FB0B-40FC-A12C-0DEE133660A9}" srcOrd="1" destOrd="0" parTransId="{AD9C467C-DEEE-48AC-923E-201A67777545}" sibTransId="{20AB86E1-96CD-454D-A6D0-0E404DA82D52}"/>
    <dgm:cxn modelId="{919F53E0-2DBC-4151-B968-B8140F0C84D1}" type="presOf" srcId="{20AB86E1-96CD-454D-A6D0-0E404DA82D52}" destId="{60C850CB-4C3B-4DE7-8D9B-76BD77E57986}" srcOrd="0" destOrd="0" presId="urn:microsoft.com/office/officeart/2005/8/layout/process5"/>
    <dgm:cxn modelId="{51CAF853-9488-48A6-826F-964390933A69}" type="presOf" srcId="{362E26B3-3A9F-4BF8-BD3F-37FE3A1538E6}" destId="{E8E4DEB1-63F6-4A1C-A152-901E9A4AEEB8}" srcOrd="1" destOrd="0" presId="urn:microsoft.com/office/officeart/2005/8/layout/process5"/>
    <dgm:cxn modelId="{263CBCDA-0C1B-4259-9E4E-7CACE4827AA6}" srcId="{EE3DDE6F-3572-4543-8B7D-99AE6CCD9A7F}" destId="{8CFFA29E-CC28-45ED-A9FB-E30A975B84F7}" srcOrd="5" destOrd="0" parTransId="{4B1D13B5-633E-4358-BB6A-584383EFE991}" sibTransId="{EDB82D23-8101-4C8D-9FB4-243542E95820}"/>
    <dgm:cxn modelId="{FCF0DE19-C23D-4937-AA55-4A68E1B214EB}" srcId="{EE3DDE6F-3572-4543-8B7D-99AE6CCD9A7F}" destId="{65040A84-C55F-42AC-92C1-6D13AD75D06A}" srcOrd="8" destOrd="0" parTransId="{2119D48E-0781-48B5-B774-761065C9522C}" sibTransId="{ED68CE1A-F771-479F-A9DE-07D6471553D2}"/>
    <dgm:cxn modelId="{63109D3D-CE72-460C-AA2A-D855CCEA1B1D}" type="presOf" srcId="{3D50BA5B-FB0B-40FC-A12C-0DEE133660A9}" destId="{65C49720-9B78-4DBD-8EAF-DE8F63CCF0CA}" srcOrd="0" destOrd="0" presId="urn:microsoft.com/office/officeart/2005/8/layout/process5"/>
    <dgm:cxn modelId="{E7EB8373-536F-4B31-B2BD-CBBB10D76250}" srcId="{EE3DDE6F-3572-4543-8B7D-99AE6CCD9A7F}" destId="{24C2C64B-F810-4DE9-97BA-9AC50FFC17EE}" srcOrd="4" destOrd="0" parTransId="{D30159D7-13B2-4BF6-AED0-78AE3493FD74}" sibTransId="{88E6AEB7-95C6-47E9-B4AC-265F8EFBC729}"/>
    <dgm:cxn modelId="{C7089B7C-716F-4290-80A6-81EE53A13953}" type="presOf" srcId="{88E6AEB7-95C6-47E9-B4AC-265F8EFBC729}" destId="{53B0EB7A-C107-4F70-8758-1ED067C700DE}" srcOrd="0" destOrd="0" presId="urn:microsoft.com/office/officeart/2005/8/layout/process5"/>
    <dgm:cxn modelId="{3E22DDD2-735A-4088-B3B0-C287E6C52402}" type="presOf" srcId="{6B40CFF7-EA16-4D36-A1CA-15F27035736E}" destId="{9C686F12-4CA9-4038-8495-4EE4113F4A9E}" srcOrd="0" destOrd="0" presId="urn:microsoft.com/office/officeart/2005/8/layout/process5"/>
    <dgm:cxn modelId="{AC956355-F830-407A-B8AF-8462739268D3}" type="presOf" srcId="{ED68CE1A-F771-479F-A9DE-07D6471553D2}" destId="{6E8C33F0-C740-4145-8DEF-F08082743631}" srcOrd="0" destOrd="0" presId="urn:microsoft.com/office/officeart/2005/8/layout/process5"/>
    <dgm:cxn modelId="{E1BED08D-A882-432F-ACD9-24E073F486AF}" type="presOf" srcId="{5F832DD4-6C51-4205-A514-055FE0F98E84}" destId="{E67F5387-EE6B-47E1-9938-DDBCA4944E77}" srcOrd="1" destOrd="0" presId="urn:microsoft.com/office/officeart/2005/8/layout/process5"/>
    <dgm:cxn modelId="{89443406-6098-40FE-AEE7-C12989E618DF}" type="presOf" srcId="{EDB82D23-8101-4C8D-9FB4-243542E95820}" destId="{53329382-69CD-45FA-84F6-62659DE540DB}" srcOrd="1" destOrd="0" presId="urn:microsoft.com/office/officeart/2005/8/layout/process5"/>
    <dgm:cxn modelId="{ADF7F8FC-4F28-45B4-A984-4ADA657AEF66}" type="presOf" srcId="{6C3EF5D0-BFC2-4CD0-85D1-85A8F903E020}" destId="{7F25C3EA-EDD3-4DA6-A9AE-DF1973D41D1C}" srcOrd="0" destOrd="0" presId="urn:microsoft.com/office/officeart/2005/8/layout/process5"/>
    <dgm:cxn modelId="{61B32B7D-B316-4276-A58C-DCF32A7C9C61}" srcId="{EE3DDE6F-3572-4543-8B7D-99AE6CCD9A7F}" destId="{9ADF8098-C727-48E6-A5C5-63693D4DB7A4}" srcOrd="7" destOrd="0" parTransId="{3637ECED-C983-4F24-A185-CB038F7A60FF}" sibTransId="{362E26B3-3A9F-4BF8-BD3F-37FE3A1538E6}"/>
    <dgm:cxn modelId="{2A969EBC-A950-402B-A996-18ED4409EB3B}" type="presOf" srcId="{CA6E077A-8FDB-4776-AD0D-5AE909E263EF}" destId="{A31A29F7-D602-44C7-B07E-F145715BDB99}" srcOrd="0" destOrd="0" presId="urn:microsoft.com/office/officeart/2005/8/layout/process5"/>
    <dgm:cxn modelId="{015B5075-266A-429C-A226-88E74224D09E}" type="presParOf" srcId="{A46E53B1-38AD-4FFF-BCCB-7EEFF0690F49}" destId="{187A0490-9DD3-487A-ACE0-AD4AD5B89727}" srcOrd="0" destOrd="0" presId="urn:microsoft.com/office/officeart/2005/8/layout/process5"/>
    <dgm:cxn modelId="{3B56ECAC-78E4-4F24-9F20-9E101A94AA48}" type="presParOf" srcId="{A46E53B1-38AD-4FFF-BCCB-7EEFF0690F49}" destId="{A31A29F7-D602-44C7-B07E-F145715BDB99}" srcOrd="1" destOrd="0" presId="urn:microsoft.com/office/officeart/2005/8/layout/process5"/>
    <dgm:cxn modelId="{053317B5-1FEE-4D41-B4FF-1038A3713622}" type="presParOf" srcId="{A31A29F7-D602-44C7-B07E-F145715BDB99}" destId="{64BE0095-26F6-49ED-A68A-89B325A67C37}" srcOrd="0" destOrd="0" presId="urn:microsoft.com/office/officeart/2005/8/layout/process5"/>
    <dgm:cxn modelId="{1D924F04-EFDE-4101-8A2B-5CD929A8476E}" type="presParOf" srcId="{A46E53B1-38AD-4FFF-BCCB-7EEFF0690F49}" destId="{65C49720-9B78-4DBD-8EAF-DE8F63CCF0CA}" srcOrd="2" destOrd="0" presId="urn:microsoft.com/office/officeart/2005/8/layout/process5"/>
    <dgm:cxn modelId="{4E5E1643-C56D-485D-A65E-BE9B08329686}" type="presParOf" srcId="{A46E53B1-38AD-4FFF-BCCB-7EEFF0690F49}" destId="{60C850CB-4C3B-4DE7-8D9B-76BD77E57986}" srcOrd="3" destOrd="0" presId="urn:microsoft.com/office/officeart/2005/8/layout/process5"/>
    <dgm:cxn modelId="{A87E4972-5349-43F7-9FFD-B78851882739}" type="presParOf" srcId="{60C850CB-4C3B-4DE7-8D9B-76BD77E57986}" destId="{1C35C81C-6B71-4363-B446-38002A57B277}" srcOrd="0" destOrd="0" presId="urn:microsoft.com/office/officeart/2005/8/layout/process5"/>
    <dgm:cxn modelId="{9CB1E0C9-CACD-447C-9CA6-5519ABEB4AD5}" type="presParOf" srcId="{A46E53B1-38AD-4FFF-BCCB-7EEFF0690F49}" destId="{80CB0FF2-9CA3-4850-B30D-5D55E67D89C0}" srcOrd="4" destOrd="0" presId="urn:microsoft.com/office/officeart/2005/8/layout/process5"/>
    <dgm:cxn modelId="{C28E57A9-C511-47A1-996D-953821447119}" type="presParOf" srcId="{A46E53B1-38AD-4FFF-BCCB-7EEFF0690F49}" destId="{967DF5D9-10DB-4769-BBE8-842A273FCD47}" srcOrd="5" destOrd="0" presId="urn:microsoft.com/office/officeart/2005/8/layout/process5"/>
    <dgm:cxn modelId="{7F9821B0-86DD-41CB-BA0D-210DAB5102FE}" type="presParOf" srcId="{967DF5D9-10DB-4769-BBE8-842A273FCD47}" destId="{061245F0-0E08-4D8C-BC5A-456963D5DDCF}" srcOrd="0" destOrd="0" presId="urn:microsoft.com/office/officeart/2005/8/layout/process5"/>
    <dgm:cxn modelId="{EB4EBEB0-A723-4A4F-A8D1-5743CEAFB6C3}" type="presParOf" srcId="{A46E53B1-38AD-4FFF-BCCB-7EEFF0690F49}" destId="{6FF0DA3A-B507-457D-86F3-4D8E02A37C54}" srcOrd="6" destOrd="0" presId="urn:microsoft.com/office/officeart/2005/8/layout/process5"/>
    <dgm:cxn modelId="{B75C34B8-0BBF-4D35-9ED8-99C75EDDA5B7}" type="presParOf" srcId="{A46E53B1-38AD-4FFF-BCCB-7EEFF0690F49}" destId="{8DF97F04-9027-4096-A544-EA79CB044DB0}" srcOrd="7" destOrd="0" presId="urn:microsoft.com/office/officeart/2005/8/layout/process5"/>
    <dgm:cxn modelId="{4D0263D0-7F0F-4A07-BE19-E36CEFFE0463}" type="presParOf" srcId="{8DF97F04-9027-4096-A544-EA79CB044DB0}" destId="{E67F5387-EE6B-47E1-9938-DDBCA4944E77}" srcOrd="0" destOrd="0" presId="urn:microsoft.com/office/officeart/2005/8/layout/process5"/>
    <dgm:cxn modelId="{3B19D514-2E0D-430B-BFC7-242517EC0E3C}" type="presParOf" srcId="{A46E53B1-38AD-4FFF-BCCB-7EEFF0690F49}" destId="{C13AB1B6-B330-4E97-A333-7DD6C8E803A3}" srcOrd="8" destOrd="0" presId="urn:microsoft.com/office/officeart/2005/8/layout/process5"/>
    <dgm:cxn modelId="{82797367-7604-4692-AA74-FB24E37C30F9}" type="presParOf" srcId="{A46E53B1-38AD-4FFF-BCCB-7EEFF0690F49}" destId="{53B0EB7A-C107-4F70-8758-1ED067C700DE}" srcOrd="9" destOrd="0" presId="urn:microsoft.com/office/officeart/2005/8/layout/process5"/>
    <dgm:cxn modelId="{D8F0DFEF-BEC5-4E0F-B35D-C7F687F5D2D6}" type="presParOf" srcId="{53B0EB7A-C107-4F70-8758-1ED067C700DE}" destId="{35D971BD-3729-4E05-993A-9C383A098251}" srcOrd="0" destOrd="0" presId="urn:microsoft.com/office/officeart/2005/8/layout/process5"/>
    <dgm:cxn modelId="{06376638-ED57-4EED-81EB-58B6F778BEF7}" type="presParOf" srcId="{A46E53B1-38AD-4FFF-BCCB-7EEFF0690F49}" destId="{C60523DE-2446-4449-AE44-9FBA10FE1E9D}" srcOrd="10" destOrd="0" presId="urn:microsoft.com/office/officeart/2005/8/layout/process5"/>
    <dgm:cxn modelId="{C3D49571-CDDE-47A6-9373-6AE03D123F9D}" type="presParOf" srcId="{A46E53B1-38AD-4FFF-BCCB-7EEFF0690F49}" destId="{612E694C-8D04-4637-92BC-A319C4F3ECE1}" srcOrd="11" destOrd="0" presId="urn:microsoft.com/office/officeart/2005/8/layout/process5"/>
    <dgm:cxn modelId="{5EB350C1-8C2E-41FF-BC0E-6C01E9D02BAD}" type="presParOf" srcId="{612E694C-8D04-4637-92BC-A319C4F3ECE1}" destId="{53329382-69CD-45FA-84F6-62659DE540DB}" srcOrd="0" destOrd="0" presId="urn:microsoft.com/office/officeart/2005/8/layout/process5"/>
    <dgm:cxn modelId="{A625B02A-6C31-4BFC-8483-70AF7B50B6B0}" type="presParOf" srcId="{A46E53B1-38AD-4FFF-BCCB-7EEFF0690F49}" destId="{F7F293D1-09E6-4060-A5D4-AE613383FCA5}" srcOrd="12" destOrd="0" presId="urn:microsoft.com/office/officeart/2005/8/layout/process5"/>
    <dgm:cxn modelId="{3B33C2B6-E911-46C6-A3F2-62E215894DF2}" type="presParOf" srcId="{A46E53B1-38AD-4FFF-BCCB-7EEFF0690F49}" destId="{9C686F12-4CA9-4038-8495-4EE4113F4A9E}" srcOrd="13" destOrd="0" presId="urn:microsoft.com/office/officeart/2005/8/layout/process5"/>
    <dgm:cxn modelId="{82438A69-41B0-4742-B450-141AAAB7A210}" type="presParOf" srcId="{9C686F12-4CA9-4038-8495-4EE4113F4A9E}" destId="{EA1E23B7-5D1C-4F1E-B0D4-6C7C61B663FE}" srcOrd="0" destOrd="0" presId="urn:microsoft.com/office/officeart/2005/8/layout/process5"/>
    <dgm:cxn modelId="{A4326630-FF6B-48B7-91E8-E3BDD116BCC6}" type="presParOf" srcId="{A46E53B1-38AD-4FFF-BCCB-7EEFF0690F49}" destId="{A00EF2E2-3065-4826-B674-147EE8630D23}" srcOrd="14" destOrd="0" presId="urn:microsoft.com/office/officeart/2005/8/layout/process5"/>
    <dgm:cxn modelId="{A8DE63AB-CBA0-418D-82B3-E21351813BF4}" type="presParOf" srcId="{A46E53B1-38AD-4FFF-BCCB-7EEFF0690F49}" destId="{DE8FC72F-9FDF-4746-B341-B69E714218E0}" srcOrd="15" destOrd="0" presId="urn:microsoft.com/office/officeart/2005/8/layout/process5"/>
    <dgm:cxn modelId="{6044CC20-3869-4EA0-8BE4-8C9E144C10E6}" type="presParOf" srcId="{DE8FC72F-9FDF-4746-B341-B69E714218E0}" destId="{E8E4DEB1-63F6-4A1C-A152-901E9A4AEEB8}" srcOrd="0" destOrd="0" presId="urn:microsoft.com/office/officeart/2005/8/layout/process5"/>
    <dgm:cxn modelId="{A1C856EE-622F-46C5-9EC6-873FDF7815C0}" type="presParOf" srcId="{A46E53B1-38AD-4FFF-BCCB-7EEFF0690F49}" destId="{00127405-A09B-4C5A-8FFB-5DA49A5918A7}" srcOrd="16" destOrd="0" presId="urn:microsoft.com/office/officeart/2005/8/layout/process5"/>
    <dgm:cxn modelId="{72422DC1-25A3-4766-893E-05C54406F10F}" type="presParOf" srcId="{A46E53B1-38AD-4FFF-BCCB-7EEFF0690F49}" destId="{6E8C33F0-C740-4145-8DEF-F08082743631}" srcOrd="17" destOrd="0" presId="urn:microsoft.com/office/officeart/2005/8/layout/process5"/>
    <dgm:cxn modelId="{D88BB242-8D25-4EFF-91B3-B083E60B05F4}" type="presParOf" srcId="{6E8C33F0-C740-4145-8DEF-F08082743631}" destId="{D39031D8-D57C-41FF-985F-FC1A687164DF}" srcOrd="0" destOrd="0" presId="urn:microsoft.com/office/officeart/2005/8/layout/process5"/>
    <dgm:cxn modelId="{84D602BA-FBEC-40EF-A500-6785A3BF203E}" type="presParOf" srcId="{A46E53B1-38AD-4FFF-BCCB-7EEFF0690F49}" destId="{7F25C3EA-EDD3-4DA6-A9AE-DF1973D41D1C}" srcOrd="18" destOrd="0" presId="urn:microsoft.com/office/officeart/2005/8/layout/process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DA8E9-9948-4BC7-A1DE-415AE6D34228}" type="datetimeFigureOut">
              <a:rPr lang="en-US" smtClean="0"/>
              <a:pPr/>
              <a:t>5/30/2021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5F544-A886-482E-AF73-1D6364AAC6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9196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4AE53-78AB-4E30-A376-70F5FA87A326}" type="datetimeFigureOut">
              <a:rPr lang="en-US" smtClean="0"/>
              <a:pPr/>
              <a:t>5/30/2021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32FBC-CC67-4B17-8935-02F23E3364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5558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19752"/>
      </p:ext>
    </p:extLst>
  </p:cSld>
  <p:clrMapOvr>
    <a:masterClrMapping/>
  </p:clrMapOvr>
  <p:transition advClick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815767"/>
      </p:ext>
    </p:extLst>
  </p:cSld>
  <p:clrMapOvr>
    <a:masterClrMapping/>
  </p:clrMapOvr>
  <p:transition advClick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494165"/>
      </p:ext>
    </p:extLst>
  </p:cSld>
  <p:clrMapOvr>
    <a:masterClrMapping/>
  </p:clrMapOvr>
  <p:transition advClick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9050" y="1905000"/>
            <a:ext cx="12211050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9050" y="0"/>
            <a:ext cx="12211050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1085850" y="1009650"/>
            <a:ext cx="10020300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847850" y="2819400"/>
            <a:ext cx="8496300" cy="280035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74081683"/>
      </p:ext>
    </p:extLst>
  </p:cSld>
  <p:clrMapOvr>
    <a:masterClrMapping/>
  </p:clrMapOvr>
  <p:transition advClick="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48AB-23F1-45F1-98E5-D2CDC7A526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35372"/>
      </p:ext>
    </p:extLst>
  </p:cSld>
  <p:clrMapOvr>
    <a:masterClrMapping/>
  </p:clrMapOvr>
  <p:transition advClick="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020432"/>
      </p:ext>
    </p:extLst>
  </p:cSld>
  <p:clrMapOvr>
    <a:masterClrMapping/>
  </p:clrMapOvr>
  <p:transition advClick="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09644"/>
      </p:ext>
    </p:extLst>
  </p:cSld>
  <p:clrMapOvr>
    <a:masterClrMapping/>
  </p:clrMapOvr>
  <p:transition advClick="0">
    <p:fade/>
  </p:transition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159557"/>
      </p:ext>
    </p:extLst>
  </p:cSld>
  <p:clrMapOvr>
    <a:masterClrMapping/>
  </p:clrMapOvr>
  <p:transition advClick="0">
    <p:fade/>
  </p:transition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35627" y="164638"/>
            <a:ext cx="9456373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35627" y="932723"/>
            <a:ext cx="945637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"/>
            <a:ext cx="2543605" cy="6864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378142"/>
      </p:ext>
    </p:extLst>
  </p:cSld>
  <p:clrMapOvr>
    <a:masterClrMapping/>
  </p:clrMapOvr>
  <p:transition advClick="0">
    <p:fade/>
  </p:transition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2276872"/>
            <a:ext cx="12192000" cy="2400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3" name="Isosceles Triangle 2"/>
          <p:cNvSpPr/>
          <p:nvPr userDrawn="1"/>
        </p:nvSpPr>
        <p:spPr>
          <a:xfrm rot="10800000">
            <a:off x="158339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2" name="Isosceles Triangle 11"/>
          <p:cNvSpPr/>
          <p:nvPr userDrawn="1"/>
        </p:nvSpPr>
        <p:spPr>
          <a:xfrm rot="10800000">
            <a:off x="446371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3" name="Isosceles Triangle 12"/>
          <p:cNvSpPr/>
          <p:nvPr userDrawn="1"/>
        </p:nvSpPr>
        <p:spPr>
          <a:xfrm rot="10800000">
            <a:off x="734403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4" name="Isosceles Triangle 13"/>
          <p:cNvSpPr/>
          <p:nvPr userDrawn="1"/>
        </p:nvSpPr>
        <p:spPr>
          <a:xfrm rot="10800000">
            <a:off x="10224348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15413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95732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576051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456369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7217534"/>
      </p:ext>
    </p:extLst>
  </p:cSld>
  <p:clrMapOvr>
    <a:masterClrMapping/>
  </p:clrMapOvr>
  <p:transition advClick="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231904" y="2276872"/>
            <a:ext cx="5711957" cy="3936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03445" y="1412776"/>
            <a:ext cx="4560000" cy="36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2005223"/>
      </p:ext>
    </p:extLst>
  </p:cSld>
  <p:clrMapOvr>
    <a:masterClrMapping/>
  </p:clrMapOvr>
  <p:transition advClick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369527"/>
      </p:ext>
    </p:extLst>
  </p:cSld>
  <p:clrMapOvr>
    <a:masterClrMapping/>
  </p:clrMapOvr>
  <p:transition advClick="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990600"/>
            <a:ext cx="3887755" cy="5867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079776" y="0"/>
            <a:ext cx="8112224" cy="36210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74745"/>
      </p:ext>
    </p:extLst>
  </p:cSld>
  <p:clrMapOvr>
    <a:masterClrMapping/>
  </p:clrMapOvr>
  <p:transition advClick="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013496"/>
            <a:ext cx="3887755" cy="3567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8304245" y="0"/>
            <a:ext cx="3887755" cy="458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4773149"/>
            <a:ext cx="6096000" cy="2084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595198"/>
      </p:ext>
    </p:extLst>
  </p:cSld>
  <p:clrMapOvr>
    <a:masterClrMapping/>
  </p:clrMapOvr>
  <p:transition advClick="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95027" y="4101331"/>
            <a:ext cx="2400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9196973" y="1700808"/>
            <a:ext cx="2400000" cy="23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5027" y="1700808"/>
            <a:ext cx="2400000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196973" y="4101331"/>
            <a:ext cx="2400000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19669" y="4101331"/>
            <a:ext cx="5952663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119669" y="1700808"/>
            <a:ext cx="5952663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359442"/>
      </p:ext>
    </p:extLst>
  </p:cSld>
  <p:clrMapOvr>
    <a:masterClrMapping/>
  </p:clrMapOvr>
  <p:transition advClick="0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09650" y="480055"/>
            <a:ext cx="4224469" cy="4197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126140" y="48005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126140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10492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494844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2302158"/>
      </p:ext>
    </p:extLst>
  </p:cSld>
  <p:clrMapOvr>
    <a:masterClrMapping/>
  </p:clrMapOvr>
  <p:transition advClick="0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67" y="2276873"/>
            <a:ext cx="7238124" cy="3966041"/>
          </a:xfrm>
          <a:prstGeom prst="rect">
            <a:avLst/>
          </a:prstGeom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705875" y="2485912"/>
            <a:ext cx="4832891" cy="31242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041535"/>
      </p:ext>
    </p:extLst>
  </p:cSld>
  <p:clrMapOvr>
    <a:masterClrMapping/>
  </p:clrMapOvr>
  <p:transition advClick="0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4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0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26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251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0990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53956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816922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406833"/>
      </p:ext>
    </p:extLst>
  </p:cSld>
  <p:clrMapOvr>
    <a:masterClrMapping/>
  </p:clrMapOvr>
  <p:transition advClick="0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41010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657143"/>
      </p:ext>
    </p:extLst>
  </p:cSld>
  <p:clrMapOvr>
    <a:masterClrMapping/>
  </p:clrMapOvr>
  <p:transition advClick="0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978138"/>
      </p:ext>
    </p:extLst>
  </p:cSld>
  <p:clrMapOvr>
    <a:masterClrMapping/>
  </p:clrMapOvr>
  <p:transition advClick="0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14345"/>
      </p:ext>
    </p:extLst>
  </p:cSld>
  <p:clrMapOvr>
    <a:masterClrMapping/>
  </p:clrMapOvr>
  <p:transition advClick="0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9050" y="1905000"/>
            <a:ext cx="12211050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9050" y="0"/>
            <a:ext cx="12211050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1085850" y="1009650"/>
            <a:ext cx="10020300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847850" y="2819400"/>
            <a:ext cx="8496300" cy="280035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7408168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201674"/>
      </p:ext>
    </p:extLst>
  </p:cSld>
  <p:clrMapOvr>
    <a:masterClrMapping/>
  </p:clrMapOvr>
  <p:transition advClick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16958"/>
      </p:ext>
    </p:extLst>
  </p:cSld>
  <p:clrMapOvr>
    <a:masterClrMapping/>
  </p:clrMapOvr>
  <p:transition advClick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04126"/>
      </p:ext>
    </p:extLst>
  </p:cSld>
  <p:clrMapOvr>
    <a:masterClrMapping/>
  </p:clrMapOvr>
  <p:transition advClick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9332"/>
      </p:ext>
    </p:extLst>
  </p:cSld>
  <p:clrMapOvr>
    <a:masterClrMapping/>
  </p:clrMapOvr>
  <p:transition advClick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60904"/>
      </p:ext>
    </p:extLst>
  </p:cSld>
  <p:clrMapOvr>
    <a:masterClrMapping/>
  </p:clrMapOvr>
  <p:transition advClick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762700"/>
      </p:ext>
    </p:extLst>
  </p:cSld>
  <p:clrMapOvr>
    <a:masterClrMapping/>
  </p:clrMapOvr>
  <p:transition advClick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 cstate="email">
            <a:lum/>
          </a:blip>
          <a:srcRect/>
          <a:stretch>
            <a:fillRect l="1000" t="-1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9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transition advClick="0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54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transition advClick="0">
    <p:fade/>
  </p:transition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660" r:id="rId12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vaibhavraopalri@gmail.com" TargetMode="Externa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.ac.uk/download/pdf/61803688.pdf" TargetMode="External"/><Relationship Id="rId2" Type="http://schemas.openxmlformats.org/officeDocument/2006/relationships/hyperlink" Target="http://www.mecs-press.org/ijitcs/ijitcs-v8-n6/IJITCS-V8-N6-10.pdf" TargetMode="Externa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www.ncbi.nlm.nih.gov/pmc/articles/PMC4871978/" TargetMode="External"/><Relationship Id="rId4" Type="http://schemas.openxmlformats.org/officeDocument/2006/relationships/hyperlink" Target="https://archive.ics.uci.edu/ml/machine-learning-databases/parkinson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article/10.1007/s00415-006-7002-7" TargetMode="Externa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2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Right Triangle 36">
            <a:extLst>
              <a:ext uri="{FF2B5EF4-FFF2-40B4-BE49-F238E27FC236}">
                <a16:creationId xmlns=""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H="1">
            <a:off x="7045437" y="-64960"/>
            <a:ext cx="5146562" cy="5852440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680779" y="1631306"/>
            <a:ext cx="6829425" cy="2797237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400" i="1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993568" y="874389"/>
            <a:ext cx="8477097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/>
            <a:endParaRPr lang="en-US" sz="3600" b="1" dirty="0" smtClean="0"/>
          </a:p>
          <a:p>
            <a:pPr algn="ctr"/>
            <a:endParaRPr lang="en-US" sz="3600" b="1" dirty="0" smtClean="0"/>
          </a:p>
          <a:p>
            <a:pPr algn="ctr"/>
            <a:endParaRPr lang="en-US" sz="3600" b="1" dirty="0" smtClean="0"/>
          </a:p>
          <a:p>
            <a:pPr algn="ctr"/>
            <a:r>
              <a:rPr lang="en-US" sz="3600" b="1" dirty="0" smtClean="0"/>
              <a:t>Parkinson’s </a:t>
            </a:r>
            <a:r>
              <a:rPr lang="en-US" sz="3600" b="1" dirty="0"/>
              <a:t>disease Prediction using Machine Learning and Data Analytics</a:t>
            </a:r>
            <a:endParaRPr lang="en-IN" sz="3600" dirty="0"/>
          </a:p>
          <a:p>
            <a:pPr algn="ctr"/>
            <a:endParaRPr lang="en-US" sz="3600" dirty="0">
              <a:latin typeface="Raleway ExtraBold" pitchFamily="34" charset="-52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95929" y="5648465"/>
            <a:ext cx="5077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Made by: </a:t>
            </a:r>
            <a:r>
              <a:rPr lang="en-US" sz="2000" dirty="0" smtClean="0"/>
              <a:t>Vaibhav</a:t>
            </a:r>
          </a:p>
          <a:p>
            <a:r>
              <a:rPr lang="en-IN" sz="2000" b="1" dirty="0" smtClean="0"/>
              <a:t>Email</a:t>
            </a:r>
            <a:r>
              <a:rPr lang="en-IN" sz="2000" b="1" dirty="0">
                <a:solidFill>
                  <a:schemeClr val="accent2"/>
                </a:solidFill>
              </a:rPr>
              <a:t> </a:t>
            </a:r>
            <a:r>
              <a:rPr lang="en-IN" sz="2000" b="1" dirty="0" smtClean="0">
                <a:solidFill>
                  <a:srgbClr val="0070C0"/>
                </a:solidFill>
                <a:hlinkClick r:id="rId2"/>
              </a:rPr>
              <a:t>vaibhavraopalri@gmail.com</a:t>
            </a:r>
            <a:endParaRPr lang="en-US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5021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573" y="1149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Project Model Flow: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>
            <a:normAutofit fontScale="92500" lnSpcReduction="1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IN" sz="2400" dirty="0" smtClean="0"/>
              <a:t>Detailed study of the UCI Machine Repository’s Parkinson dataset will be done.</a:t>
            </a:r>
            <a:endParaRPr lang="en-US" sz="2400" dirty="0" smtClean="0"/>
          </a:p>
          <a:p>
            <a:pPr marL="457200" lvl="0" indent="-457200">
              <a:buFont typeface="+mj-lt"/>
              <a:buAutoNum type="arabicPeriod"/>
            </a:pPr>
            <a:r>
              <a:rPr lang="en-IN" sz="2400" dirty="0" smtClean="0"/>
              <a:t>Identification of final parameters to be used for prediction will be done.</a:t>
            </a:r>
            <a:endParaRPr lang="en-US" sz="2400" dirty="0" smtClean="0"/>
          </a:p>
          <a:p>
            <a:pPr marL="457200" lvl="0" indent="-457200">
              <a:buFont typeface="+mj-lt"/>
              <a:buAutoNum type="arabicPeriod"/>
            </a:pPr>
            <a:r>
              <a:rPr lang="en-IN" sz="2400" dirty="0" smtClean="0"/>
              <a:t>Installation of Python IDLE’S and required libraries will be done.</a:t>
            </a:r>
            <a:endParaRPr lang="en-US" sz="2400" dirty="0" smtClean="0"/>
          </a:p>
          <a:p>
            <a:pPr marL="457200" lvl="0" indent="-457200">
              <a:buFont typeface="+mj-lt"/>
              <a:buAutoNum type="arabicPeriod"/>
            </a:pPr>
            <a:r>
              <a:rPr lang="en-IN" sz="2400" dirty="0" smtClean="0"/>
              <a:t>AdaBoost Classifier will be used along with weka for making a  model.</a:t>
            </a:r>
            <a:endParaRPr lang="en-US" sz="2400" dirty="0" smtClean="0"/>
          </a:p>
          <a:p>
            <a:pPr marL="457200" lvl="0" indent="-457200">
              <a:buFont typeface="+mj-lt"/>
              <a:buAutoNum type="arabicPeriod"/>
            </a:pPr>
            <a:r>
              <a:rPr lang="en-IN" sz="2400" dirty="0" smtClean="0"/>
              <a:t>The UCI dataset will be bifurcated into training set and testing set.</a:t>
            </a:r>
            <a:endParaRPr lang="en-US" sz="2400" dirty="0" smtClean="0"/>
          </a:p>
          <a:p>
            <a:pPr marL="457200" lvl="0" indent="-457200">
              <a:buFont typeface="+mj-lt"/>
              <a:buAutoNum type="arabicPeriod"/>
            </a:pPr>
            <a:r>
              <a:rPr lang="en-IN" sz="2400" dirty="0" smtClean="0"/>
              <a:t>A model will be created in Python which will use the AdaBoost classifier to make predictions. The model will be trained using our training data set.</a:t>
            </a:r>
            <a:endParaRPr lang="en-US" sz="2400" dirty="0" smtClean="0"/>
          </a:p>
          <a:p>
            <a:pPr marL="457200" lvl="0" indent="-457200">
              <a:buFont typeface="+mj-lt"/>
              <a:buAutoNum type="arabicPeriod"/>
            </a:pPr>
            <a:r>
              <a:rPr lang="en-IN" sz="2400" dirty="0" smtClean="0"/>
              <a:t>A python based application GUI interface will be made to display patient’s data and visualize it.</a:t>
            </a:r>
            <a:endParaRPr lang="en-US" sz="2400" dirty="0" smtClean="0"/>
          </a:p>
          <a:p>
            <a:pPr marL="457200" lvl="0" indent="-457200">
              <a:buFont typeface="+mj-lt"/>
              <a:buAutoNum type="arabicPeriod"/>
            </a:pPr>
            <a:r>
              <a:rPr lang="en-IN" sz="2400" dirty="0" smtClean="0"/>
              <a:t>The trained model will be deployed within the GUI code and it will now be used to predict Parkinson status for the testing dataset.</a:t>
            </a:r>
            <a:endParaRPr lang="en-US" sz="2400" dirty="0" smtClean="0"/>
          </a:p>
          <a:p>
            <a:pPr marL="457200" lvl="0" indent="-457200">
              <a:buFont typeface="+mj-lt"/>
              <a:buAutoNum type="arabicPeriod"/>
            </a:pPr>
            <a:r>
              <a:rPr lang="en-IN" sz="2400" dirty="0" smtClean="0"/>
              <a:t>The GUI code is improved in terms of presentability, beautification and optimization.</a:t>
            </a:r>
            <a:endParaRPr lang="en-IN" sz="2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2401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89244" y="184867"/>
            <a:ext cx="990432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Attribute Tree Hierarchy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IN" dirty="0"/>
          </a:p>
          <a:p>
            <a:r>
              <a:rPr lang="en-IN" dirty="0" smtClean="0"/>
              <a:t>The ADABOOST classifier boosts the classification on the basis of this attribute tree hierarchy:</a:t>
            </a:r>
            <a:endParaRPr lang="en-IN" sz="24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633" y="1500996"/>
            <a:ext cx="6877417" cy="518597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43259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205" y="192597"/>
            <a:ext cx="10499221" cy="63473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Results and Outputs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4503" y="1050289"/>
            <a:ext cx="9036624" cy="48377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627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947" y="230603"/>
            <a:ext cx="11069346" cy="592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08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189" y="259034"/>
            <a:ext cx="11484633" cy="615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1146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93" y="224286"/>
            <a:ext cx="11503687" cy="617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77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647" y="267420"/>
            <a:ext cx="11597308" cy="620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007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826" y="379562"/>
            <a:ext cx="11312106" cy="604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517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837" y="293298"/>
            <a:ext cx="11208589" cy="602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177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297" y="345057"/>
            <a:ext cx="11476008" cy="616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295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ktaj\AppData\Local\Microsoft\Windows\INetCache\IE\F8GJSA00\slide-1-638[1]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6408420" y="1604512"/>
            <a:ext cx="5090687" cy="38220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676" y="365126"/>
            <a:ext cx="10515600" cy="976206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 smtClean="0">
                <a:latin typeface="Times New Roman"/>
                <a:cs typeface="Times New Roman"/>
              </a:rPr>
              <a:t>Outline of Project</a:t>
            </a:r>
            <a:endParaRPr lang="en-US" sz="4000" b="1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0392"/>
            <a:ext cx="10515600" cy="4910081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 smtClean="0">
                <a:latin typeface="Times New Roman"/>
                <a:cs typeface="Times New Roman"/>
              </a:rPr>
              <a:t>Introduction to Project</a:t>
            </a:r>
          </a:p>
          <a:p>
            <a:r>
              <a:rPr lang="en-IN" sz="2600" dirty="0" smtClean="0">
                <a:latin typeface="Times New Roman"/>
                <a:cs typeface="Times New Roman"/>
              </a:rPr>
              <a:t>Hardware and software specification</a:t>
            </a:r>
          </a:p>
          <a:p>
            <a:r>
              <a:rPr lang="en-IN" sz="2600" dirty="0" smtClean="0">
                <a:latin typeface="Times New Roman"/>
                <a:cs typeface="Times New Roman"/>
              </a:rPr>
              <a:t>Methodology and framework</a:t>
            </a:r>
          </a:p>
          <a:p>
            <a:r>
              <a:rPr lang="en-IN" sz="2600" dirty="0" smtClean="0">
                <a:latin typeface="Times New Roman"/>
                <a:cs typeface="Times New Roman"/>
              </a:rPr>
              <a:t>Creation of prediction Model using Adaboost</a:t>
            </a:r>
          </a:p>
          <a:p>
            <a:r>
              <a:rPr lang="en-US" sz="2600" dirty="0" smtClean="0">
                <a:latin typeface="Times New Roman"/>
                <a:cs typeface="Times New Roman"/>
              </a:rPr>
              <a:t>Problem </a:t>
            </a:r>
            <a:r>
              <a:rPr lang="en-US" sz="2600" dirty="0">
                <a:latin typeface="Times New Roman"/>
                <a:cs typeface="Times New Roman"/>
              </a:rPr>
              <a:t>Formulation</a:t>
            </a:r>
          </a:p>
          <a:p>
            <a:r>
              <a:rPr lang="en-US" sz="2600" dirty="0">
                <a:latin typeface="Times New Roman"/>
                <a:cs typeface="Times New Roman"/>
              </a:rPr>
              <a:t>Objectives of the work </a:t>
            </a:r>
          </a:p>
          <a:p>
            <a:r>
              <a:rPr lang="en-IN" sz="2600" dirty="0" smtClean="0">
                <a:latin typeface="Times New Roman"/>
                <a:cs typeface="Times New Roman"/>
              </a:rPr>
              <a:t>Project Model Flow</a:t>
            </a:r>
          </a:p>
          <a:p>
            <a:r>
              <a:rPr lang="en-IN" sz="2600" dirty="0" smtClean="0">
                <a:latin typeface="Times New Roman"/>
                <a:cs typeface="Times New Roman"/>
              </a:rPr>
              <a:t>Attribute Tree Hierarchy</a:t>
            </a:r>
            <a:endParaRPr lang="en-US" sz="2600" dirty="0">
              <a:latin typeface="Times New Roman"/>
              <a:cs typeface="Times New Roman"/>
            </a:endParaRPr>
          </a:p>
          <a:p>
            <a:r>
              <a:rPr lang="en-US" sz="2600" spc="-10" dirty="0">
                <a:latin typeface="Times New Roman"/>
                <a:cs typeface="Times New Roman"/>
              </a:rPr>
              <a:t>Results and Outputs</a:t>
            </a:r>
          </a:p>
          <a:p>
            <a:r>
              <a:rPr lang="en-US" sz="2600" spc="-10" dirty="0">
                <a:latin typeface="Times New Roman"/>
                <a:cs typeface="Times New Roman"/>
              </a:rPr>
              <a:t>Conclusion</a:t>
            </a:r>
          </a:p>
          <a:p>
            <a:r>
              <a:rPr lang="en-US" sz="2600" dirty="0">
                <a:latin typeface="Times New Roman"/>
                <a:cs typeface="Times New Roman"/>
              </a:rPr>
              <a:t>Future Scope</a:t>
            </a:r>
          </a:p>
          <a:p>
            <a:r>
              <a:rPr lang="en-US" sz="2600" dirty="0">
                <a:latin typeface="Times New Roman"/>
                <a:cs typeface="Times New Roman"/>
              </a:rPr>
              <a:t>References</a:t>
            </a:r>
            <a:endParaRPr lang="en-US" sz="26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9825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683" y="336431"/>
            <a:ext cx="11441502" cy="6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53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28"/>
          <a:stretch/>
        </p:blipFill>
        <p:spPr>
          <a:xfrm>
            <a:off x="362310" y="0"/>
            <a:ext cx="11441502" cy="643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456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188" y="327804"/>
            <a:ext cx="11320731" cy="603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011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958" y="353683"/>
            <a:ext cx="11087818" cy="595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69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982" y="457201"/>
            <a:ext cx="10725508" cy="572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678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3"/>
          <a:stretch/>
        </p:blipFill>
        <p:spPr>
          <a:xfrm>
            <a:off x="569342" y="681488"/>
            <a:ext cx="10794521" cy="569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0878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112" y="681487"/>
            <a:ext cx="10466717" cy="561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4925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9238"/>
            <a:ext cx="10515600" cy="472772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Parkinson’s disease prediction software is a desktop based GUI application which is making use of  a prediction model based on ADABOOST classifier. It is predicting the result of Parkinson’s </a:t>
            </a:r>
            <a:r>
              <a:rPr lang="en-US" sz="2400" dirty="0"/>
              <a:t>disease using </a:t>
            </a:r>
            <a:r>
              <a:rPr lang="en-US" sz="2400" dirty="0" smtClean="0"/>
              <a:t>ADABOOST Classifier </a:t>
            </a:r>
            <a:r>
              <a:rPr lang="en-US" sz="2400" dirty="0"/>
              <a:t>according to </a:t>
            </a:r>
            <a:r>
              <a:rPr lang="en-US" sz="2400" dirty="0" smtClean="0"/>
              <a:t> the critical </a:t>
            </a:r>
            <a:r>
              <a:rPr lang="en-US" sz="2400" dirty="0"/>
              <a:t>values</a:t>
            </a:r>
            <a:r>
              <a:rPr lang="en-US" sz="24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PDPS is embedded with graphical user interface which will provide a user friendly environment and help them to interpret the data in a easy manner with the help some charts like scatterplot, pie chart, line chart etc.</a:t>
            </a:r>
          </a:p>
          <a:p>
            <a:pPr>
              <a:lnSpc>
                <a:spcPct val="150000"/>
              </a:lnSpc>
            </a:pPr>
            <a:r>
              <a:rPr lang="en-IN" sz="2400" dirty="0" smtClean="0"/>
              <a:t>The dataset being input in the PDPS needs to be concurrent with attributes as given in the UCI Machine repository dataset on Parkinson’s patients.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656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695" y="1"/>
            <a:ext cx="10515600" cy="97478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683" y="1017917"/>
            <a:ext cx="11005868" cy="5840083"/>
          </a:xfrm>
        </p:spPr>
        <p:txBody>
          <a:bodyPr>
            <a:noAutofit/>
          </a:bodyPr>
          <a:lstStyle/>
          <a:p>
            <a:r>
              <a:rPr lang="en-US" sz="2200" b="1" dirty="0" smtClean="0"/>
              <a:t>Advancement in the software</a:t>
            </a:r>
            <a:r>
              <a:rPr lang="en-US" sz="2200" dirty="0" smtClean="0"/>
              <a:t>: the model can be modified to predict the status of Parkinson disease on a real time basis with the help of medical instruments which can collect valid data for 23 attributes.</a:t>
            </a:r>
          </a:p>
          <a:p>
            <a:pPr>
              <a:buNone/>
            </a:pPr>
            <a:endParaRPr lang="en-US" sz="2200" dirty="0" smtClean="0"/>
          </a:p>
          <a:p>
            <a:r>
              <a:rPr lang="en-US" sz="2200" dirty="0" smtClean="0"/>
              <a:t>New modifications and enhancements can be done in this project with respect to newer but unstable versions of Adaboost classifier.</a:t>
            </a:r>
          </a:p>
          <a:p>
            <a:endParaRPr lang="en-US" sz="2200" dirty="0" smtClean="0"/>
          </a:p>
          <a:p>
            <a:r>
              <a:rPr lang="en-US" sz="2200" dirty="0" smtClean="0"/>
              <a:t>The project can also be enhanced to convert it from a desktop based application to a web based application so that it can work as a distributed system and can be more feasible to a varying audience.</a:t>
            </a:r>
          </a:p>
          <a:p>
            <a:endParaRPr lang="en-US" sz="2200" dirty="0" smtClean="0"/>
          </a:p>
          <a:p>
            <a:r>
              <a:rPr lang="en-US" sz="2200" dirty="0" smtClean="0"/>
              <a:t>Operating system based conversion can also be done so as to make the software runnable on different operating systems such as Mac OS.</a:t>
            </a:r>
          </a:p>
          <a:p>
            <a:endParaRPr lang="en-US" sz="2200" dirty="0" smtClean="0"/>
          </a:p>
          <a:p>
            <a:r>
              <a:rPr lang="en-US" sz="2200" dirty="0" smtClean="0"/>
              <a:t>Stronger cross validation using more cross validators can be done on the prediction model.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428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660" y="1825625"/>
            <a:ext cx="11619782" cy="4351338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UCI dataset: https://archive.ics.uci.edu/ml/machine-learning-databases/parkinsons/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Parkinson’s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Brain Disease Prediction Using Big Data Analytics” by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N. Shamli and B. Sathiyabhama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</a:t>
            </a:r>
            <a:r>
              <a:rPr lang="en-US" sz="20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www.mecs-press.org/ijitcs/ijitcs-v8-n6/IJITCS-V8-N6-10.pdf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Symptom Analysis of Parkinson Disease using SVM-SMO and Ada-Boost Classifiers by Muhtasim Billah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https://core.ac.uk/download/pdf/61803688.pdf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Parkinson Australia: http://www.parkinsons.org.au/about-ps/about-pd.htm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UCI Parkinson repository dataset: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https://archive.ics.uci.edu/ml/machine-learning-databases/parkinsons</a:t>
            </a:r>
            <a:r>
              <a:rPr lang="en-US" sz="20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/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 Expert Diagnosis System for Parkinson Disease Based on Genetic Algorithm-Wavelet Kernel-Extreme Learning Machine: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https://www.ncbi.nlm.nih.gov/pmc/articles/PMC4871978/#:~:text=The%20main%20symptoms%20of%20PD,many%20patients%20and%20their%20families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258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1155"/>
            <a:ext cx="10515600" cy="106967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Introduction to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9072"/>
            <a:ext cx="10515600" cy="5522403"/>
          </a:xfrm>
        </p:spPr>
        <p:txBody>
          <a:bodyPr>
            <a:normAutofit/>
          </a:bodyPr>
          <a:lstStyle/>
          <a:p>
            <a:endParaRPr lang="en-US" sz="2200" b="1" dirty="0" smtClean="0"/>
          </a:p>
          <a:p>
            <a:r>
              <a:rPr lang="en-US" sz="2200" b="1" dirty="0" smtClean="0"/>
              <a:t>Parkinson’s Disease Prediction Software </a:t>
            </a:r>
            <a:r>
              <a:rPr lang="en-US" sz="2200" dirty="0" smtClean="0"/>
              <a:t>is a desktop based GUI application that is predicting the chance of a patient having Parkinson’s disease, which is a type of neurological disorder  </a:t>
            </a:r>
            <a:r>
              <a:rPr lang="en-US" sz="2200" dirty="0"/>
              <a:t>that affects small regions in the brain that control movement, posture and </a:t>
            </a:r>
            <a:r>
              <a:rPr lang="en-US" sz="2200" dirty="0" smtClean="0"/>
              <a:t>balance.</a:t>
            </a:r>
          </a:p>
          <a:p>
            <a:r>
              <a:rPr lang="en-US" sz="2200" dirty="0" smtClean="0"/>
              <a:t>The software is  based on Predictive Analytics and Machine learning which creates a prediction model that  is capable to predict the chance of a patient having Parkinson’s .</a:t>
            </a:r>
          </a:p>
          <a:p>
            <a:r>
              <a:rPr lang="en-US" sz="2200" dirty="0" smtClean="0"/>
              <a:t>This software uses the </a:t>
            </a:r>
            <a:r>
              <a:rPr lang="en-US" sz="2200" b="1" dirty="0" smtClean="0"/>
              <a:t>UCI machine Learning  repository’s </a:t>
            </a:r>
            <a:r>
              <a:rPr lang="en-US" sz="2200" dirty="0" smtClean="0"/>
              <a:t>Parkinson dataset that has  23 attributes and 197 instances.</a:t>
            </a:r>
          </a:p>
          <a:p>
            <a:r>
              <a:rPr lang="en-US" sz="2200" dirty="0" smtClean="0"/>
              <a:t>Our predictive model is using ADABOOST classifier which is a </a:t>
            </a:r>
            <a:r>
              <a:rPr lang="en-US" sz="2200" dirty="0"/>
              <a:t> short for Adaptive </a:t>
            </a:r>
            <a:r>
              <a:rPr lang="en-US" sz="2200" dirty="0" smtClean="0"/>
              <a:t>Boosting. It is </a:t>
            </a:r>
            <a:r>
              <a:rPr lang="en-US" sz="2200" dirty="0"/>
              <a:t>a Boosting technique that is used as an Ensemble Method in Machine </a:t>
            </a:r>
            <a:r>
              <a:rPr lang="en-US" sz="2200" dirty="0" smtClean="0"/>
              <a:t>Learning which helps to predict status of patient’s disease.</a:t>
            </a:r>
          </a:p>
          <a:p>
            <a:r>
              <a:rPr lang="en-US" sz="2200" dirty="0" smtClean="0"/>
              <a:t>During modeling we take training dataset for training the model with different parameters so as to make an optimal prediction model with good accuracy.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0127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8942" y="1350236"/>
            <a:ext cx="1052485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History of Parkinson’s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disease: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u="sng" dirty="0" smtClean="0">
                <a:latin typeface="Times New Roman" pitchFamily="18" charset="0"/>
                <a:cs typeface="Times New Roman" pitchFamily="18" charset="0"/>
                <a:hlinkClick r:id="rId2"/>
              </a:rPr>
              <a:t>https</a:t>
            </a:r>
            <a:r>
              <a:rPr lang="en-US" sz="2000" u="sng" dirty="0">
                <a:latin typeface="Times New Roman" pitchFamily="18" charset="0"/>
                <a:cs typeface="Times New Roman" pitchFamily="18" charset="0"/>
                <a:hlinkClick r:id="rId2"/>
              </a:rPr>
              <a:t>://</a:t>
            </a:r>
            <a:r>
              <a:rPr lang="en-US" sz="2000" u="sng" dirty="0" smtClean="0">
                <a:latin typeface="Times New Roman" pitchFamily="18" charset="0"/>
                <a:cs typeface="Times New Roman" pitchFamily="18" charset="0"/>
                <a:hlinkClick r:id="rId2"/>
              </a:rPr>
              <a:t>link.springer.com/article/10.1007/s00415-006-7002-7</a:t>
            </a:r>
            <a:endParaRPr lang="en-US" sz="2000" u="sng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Anchana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Khemphila and Veera Boonjing. ―Parkinson Disease Classification using Neural Network and Feature selection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‖.</a:t>
            </a:r>
          </a:p>
          <a:p>
            <a:pPr>
              <a:buFont typeface="Arial" pitchFamily="34" charset="0"/>
              <a:buChar char="•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F. Guo, P. Bhattacharya, and N. Kharma, “Advances in detecting Parkinson’s disease.” In Medical Biometrics. Springer Berlin Heidelberg. pp. 306—314, 2010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16379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2972" y="1258154"/>
            <a:ext cx="946019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In </a:t>
            </a:r>
            <a:r>
              <a:rPr lang="en-US" sz="2200" dirty="0"/>
              <a:t>this </a:t>
            </a:r>
            <a:r>
              <a:rPr lang="en-US" sz="2200" dirty="0" smtClean="0"/>
              <a:t>software, the </a:t>
            </a:r>
            <a:r>
              <a:rPr lang="en-US" sz="2200" dirty="0"/>
              <a:t>user </a:t>
            </a:r>
            <a:r>
              <a:rPr lang="en-US" sz="2200" dirty="0" smtClean="0"/>
              <a:t>has </a:t>
            </a:r>
            <a:r>
              <a:rPr lang="en-US" sz="2200" dirty="0"/>
              <a:t>to upload </a:t>
            </a:r>
            <a:r>
              <a:rPr lang="en-US" sz="2200" dirty="0" smtClean="0"/>
              <a:t>their dataset that is compatible with the UCI dataset attributes for the Prediction model to predict the result.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Once the Data Set is uploaded, then our model predicts the result and it will show what is the percentage chance of having a patient to have Parkinson’s disease or not.</a:t>
            </a:r>
          </a:p>
          <a:p>
            <a:pPr marL="285750" indent="-285750"/>
            <a:r>
              <a:rPr lang="en-US" sz="22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PDPS software is embedded with Modern day GUI which is easy to use and user-friendly.</a:t>
            </a:r>
          </a:p>
          <a:p>
            <a:pPr marL="285750" indent="-285750"/>
            <a:endParaRPr lang="en-US" sz="2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 This Software is capable of visualization of all the data with correlation heat map, pie chart, bar graph, scatter plot and line chart. This will give the user a clear picture regarding the dataset as well as the prediction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244875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4260" y="-560717"/>
            <a:ext cx="10189091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i="1" u="sng" dirty="0" smtClean="0"/>
          </a:p>
          <a:p>
            <a:pPr algn="ctr"/>
            <a:endParaRPr lang="en-US" sz="3200" b="1" u="sng" dirty="0" smtClean="0"/>
          </a:p>
          <a:p>
            <a:pPr algn="ctr"/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Hardware and Software Specifications:</a:t>
            </a:r>
          </a:p>
          <a:p>
            <a:pPr algn="ctr"/>
            <a:endParaRPr lang="en-US" sz="3200" b="1" u="sng" dirty="0" smtClean="0"/>
          </a:p>
          <a:p>
            <a:pPr marL="342900" lvl="0" indent="-342900">
              <a:buAutoNum type="arabicPeriod"/>
            </a:pPr>
            <a:r>
              <a:rPr lang="en-IN" sz="2400" b="1" dirty="0" smtClean="0"/>
              <a:t>Processor and Operating System Specifications:</a:t>
            </a:r>
          </a:p>
          <a:p>
            <a:pPr marL="342900" lvl="0" indent="-342900"/>
            <a:r>
              <a:rPr lang="en-IN" sz="2400" b="1" dirty="0" smtClean="0"/>
              <a:t>	</a:t>
            </a:r>
            <a:r>
              <a:rPr lang="en-IN" sz="2200" dirty="0" smtClean="0"/>
              <a:t>A minimum Intel  </a:t>
            </a:r>
            <a:r>
              <a:rPr lang="en-US" sz="2200" dirty="0"/>
              <a:t>i3 processor or </a:t>
            </a:r>
            <a:r>
              <a:rPr lang="en-US" sz="2200" dirty="0" smtClean="0"/>
              <a:t>above and </a:t>
            </a:r>
            <a:r>
              <a:rPr lang="en-IN" sz="2200" dirty="0"/>
              <a:t>A 64-bit version of Microsoft Windows 8 or above (Windows 10 </a:t>
            </a:r>
            <a:r>
              <a:rPr lang="en-IN" sz="2200" dirty="0" smtClean="0"/>
              <a:t>preferable)</a:t>
            </a:r>
            <a:r>
              <a:rPr lang="en-IN" sz="2200" b="1" dirty="0" smtClean="0"/>
              <a:t> ,</a:t>
            </a:r>
            <a:r>
              <a:rPr lang="en-IN" sz="2200" dirty="0" smtClean="0"/>
              <a:t>Linux </a:t>
            </a:r>
            <a:r>
              <a:rPr lang="en-IN" sz="2200" dirty="0"/>
              <a:t>(Ubuntu, Red Hat, etc</a:t>
            </a:r>
            <a:r>
              <a:rPr lang="en-IN" sz="2200" dirty="0" smtClean="0"/>
              <a:t>.) is required.</a:t>
            </a:r>
          </a:p>
          <a:p>
            <a:pPr marL="342900" lvl="0" indent="-342900"/>
            <a:endParaRPr lang="en-IN" sz="2000" dirty="0"/>
          </a:p>
          <a:p>
            <a:r>
              <a:rPr lang="en-IN" sz="2400" b="1" dirty="0"/>
              <a:t>2</a:t>
            </a:r>
            <a:r>
              <a:rPr lang="en-IN" sz="2400" b="1" dirty="0" smtClean="0"/>
              <a:t>. RAM and Memory Space</a:t>
            </a:r>
            <a:endParaRPr lang="en-IN" sz="2400" dirty="0" smtClean="0"/>
          </a:p>
          <a:p>
            <a:pPr lvl="1"/>
            <a:r>
              <a:rPr lang="en-IN" sz="2200" dirty="0" smtClean="0"/>
              <a:t>Minimum RAM requirement is : 2 GB RAM , 2.5 GB hard disk space, SSD recommended.</a:t>
            </a:r>
            <a:endParaRPr lang="en-IN" sz="2200" b="1" dirty="0" smtClean="0"/>
          </a:p>
          <a:p>
            <a:pPr lvl="0"/>
            <a:endParaRPr lang="en-US" sz="2400" b="1" i="1" u="sng" dirty="0" smtClean="0"/>
          </a:p>
          <a:p>
            <a:pPr lvl="0"/>
            <a:r>
              <a:rPr lang="en-US" sz="2400" b="1" i="1" u="sng" dirty="0" smtClean="0"/>
              <a:t>Libraries Used </a:t>
            </a:r>
          </a:p>
          <a:p>
            <a:pPr lvl="0"/>
            <a:r>
              <a:rPr lang="en-US" sz="2200" dirty="0" smtClean="0"/>
              <a:t>Tkinter</a:t>
            </a:r>
            <a:r>
              <a:rPr lang="en-US" sz="2200" dirty="0" smtClean="0">
                <a:sym typeface="Wingdings" panose="05000000000000000000" pitchFamily="2" charset="2"/>
              </a:rPr>
              <a:t>For Gui</a:t>
            </a:r>
          </a:p>
          <a:p>
            <a:pPr lvl="0"/>
            <a:r>
              <a:rPr lang="en-US" sz="2200" dirty="0" smtClean="0">
                <a:sym typeface="Wingdings" panose="05000000000000000000" pitchFamily="2" charset="2"/>
              </a:rPr>
              <a:t>PandasData analysis</a:t>
            </a:r>
          </a:p>
          <a:p>
            <a:pPr lvl="0"/>
            <a:r>
              <a:rPr lang="en-US" sz="2200" dirty="0" smtClean="0">
                <a:sym typeface="Wingdings" panose="05000000000000000000" pitchFamily="2" charset="2"/>
              </a:rPr>
              <a:t>NumpyFor storing the data in arrays</a:t>
            </a:r>
          </a:p>
          <a:p>
            <a:pPr lvl="0"/>
            <a:r>
              <a:rPr lang="en-US" sz="2200" dirty="0" smtClean="0">
                <a:sym typeface="Wingdings" panose="05000000000000000000" pitchFamily="2" charset="2"/>
              </a:rPr>
              <a:t>MatplotlibFor visualization data</a:t>
            </a:r>
          </a:p>
          <a:p>
            <a:pPr lvl="0"/>
            <a:r>
              <a:rPr lang="en-US" sz="2200" dirty="0" smtClean="0">
                <a:sym typeface="Wingdings" panose="05000000000000000000" pitchFamily="2" charset="2"/>
              </a:rPr>
              <a:t>SklearnData preprocessing.</a:t>
            </a:r>
            <a:endParaRPr lang="en-IN" sz="2200" dirty="0"/>
          </a:p>
          <a:p>
            <a:endParaRPr lang="en-IN" dirty="0"/>
          </a:p>
        </p:txBody>
      </p:sp>
      <p:pic>
        <p:nvPicPr>
          <p:cNvPr id="2050" name="Picture 2" descr="C:\Users\iktaj\AppData\Local\Microsoft\Windows\INetCache\IE\Q35TLTUQ\Software_dev_med[1]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7414375" y="3691073"/>
            <a:ext cx="3636063" cy="25974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612202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3" name="Diagram 2"/>
          <p:cNvGraphicFramePr/>
          <p:nvPr/>
        </p:nvGraphicFramePr>
        <p:xfrm>
          <a:off x="2632987" y="901460"/>
          <a:ext cx="7546183" cy="5835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562710" y="120770"/>
            <a:ext cx="6083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Methodology and Framework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dabo.PNG"/>
          <p:cNvPicPr/>
          <p:nvPr/>
        </p:nvPicPr>
        <p:blipFill>
          <a:blip r:embed="rId2" cstate="email"/>
          <a:stretch>
            <a:fillRect/>
          </a:stretch>
        </p:blipFill>
        <p:spPr>
          <a:xfrm>
            <a:off x="5329562" y="1777042"/>
            <a:ext cx="6445495" cy="432183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40612" y="198409"/>
            <a:ext cx="930790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Creation of  Prediction Model using ADABOOST Classifier</a:t>
            </a:r>
          </a:p>
          <a:p>
            <a:pPr lvl="0"/>
            <a:endParaRPr lang="en-US" dirty="0" smtClean="0"/>
          </a:p>
          <a:p>
            <a:pPr lvl="0"/>
            <a:endParaRPr lang="en-IN" dirty="0" smtClean="0"/>
          </a:p>
          <a:p>
            <a:pPr lvl="0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58793" y="1755769"/>
            <a:ext cx="52534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i="1" u="sng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Model is using ADABOOST classifier and UCL’s Parkinson dataset which has 23 attributes. 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dirty="0" smtClean="0"/>
              <a:t>In this model, the value of status of Parkinson disease is predicted the by decision tree considering all critical values of every attribute and this is implemented inside the ADABOOST Classifier.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smtClean="0"/>
              <a:t> For example: Critical Value for PPE: 0.104</a:t>
            </a:r>
            <a:r>
              <a:rPr lang="en-IN" dirty="0" smtClean="0"/>
              <a:t> </a:t>
            </a:r>
          </a:p>
          <a:p>
            <a:pPr marL="342900" lvl="0" indent="-342900"/>
            <a:r>
              <a:rPr lang="en-IN" dirty="0" smtClean="0"/>
              <a:t>	if </a:t>
            </a:r>
            <a:r>
              <a:rPr lang="en-US" dirty="0" smtClean="0"/>
              <a:t>&gt;0.104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check MDVP_Jitter </a:t>
            </a:r>
          </a:p>
          <a:p>
            <a:pPr marL="342900" lvl="0" indent="-342900"/>
            <a:r>
              <a:rPr lang="en-US" dirty="0" smtClean="0"/>
              <a:t>	If </a:t>
            </a:r>
            <a:r>
              <a:rPr lang="en-IN" dirty="0" smtClean="0"/>
              <a:t> </a:t>
            </a:r>
            <a:r>
              <a:rPr lang="en-US" dirty="0" smtClean="0"/>
              <a:t>&lt;=0.104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Healthy</a:t>
            </a:r>
          </a:p>
          <a:p>
            <a:pPr marL="342900" lvl="0" indent="-342900"/>
            <a:endParaRPr lang="en-US" dirty="0" smtClean="0"/>
          </a:p>
          <a:p>
            <a:pPr marL="342900" lvl="0" indent="-342900"/>
            <a:r>
              <a:rPr lang="en-US" dirty="0" smtClean="0"/>
              <a:t>4. Model get trained by using testing data set which is 20 % of original dataset.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453" y="12358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Problem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827" y="836762"/>
            <a:ext cx="10515600" cy="56776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Need of This project:</a:t>
            </a:r>
          </a:p>
          <a:p>
            <a:pPr marL="0" indent="0">
              <a:buNone/>
            </a:pPr>
            <a:endParaRPr lang="en-US" b="1" dirty="0" smtClean="0"/>
          </a:p>
          <a:p>
            <a:pPr fontAlgn="base"/>
            <a:r>
              <a:rPr lang="en-US" sz="2200" dirty="0" smtClean="0"/>
              <a:t>Parkinson's </a:t>
            </a:r>
            <a:r>
              <a:rPr lang="en-US" sz="2200" dirty="0"/>
              <a:t>disease (PD) is a neurodegenerative disorder that affects predominately dopamine-producing (“dopaminergic”) neurons in a specific area of the brain called substantia nigra</a:t>
            </a:r>
            <a:r>
              <a:rPr lang="en-US" sz="2200" dirty="0" smtClean="0"/>
              <a:t>.</a:t>
            </a:r>
          </a:p>
          <a:p>
            <a:pPr fontAlgn="base"/>
            <a:r>
              <a:rPr lang="en-US" sz="2200" dirty="0"/>
              <a:t>Since a </a:t>
            </a:r>
            <a:r>
              <a:rPr lang="en-US" sz="2200" b="1" dirty="0"/>
              <a:t>vast majority of population suffers </a:t>
            </a:r>
            <a:r>
              <a:rPr lang="en-US" sz="2200" dirty="0"/>
              <a:t>from this disease and faces consequences, </a:t>
            </a:r>
            <a:r>
              <a:rPr lang="en-US" sz="2200" dirty="0" smtClean="0"/>
              <a:t>henceforth </a:t>
            </a:r>
            <a:r>
              <a:rPr lang="en-US" sz="2200" dirty="0"/>
              <a:t>it is </a:t>
            </a:r>
            <a:r>
              <a:rPr lang="en-US" sz="2200" b="1" dirty="0"/>
              <a:t>very essential to find ways to predict as to what extent a person is suffering from Parkinson’s disease</a:t>
            </a:r>
            <a:r>
              <a:rPr lang="en-US" sz="2200" dirty="0" smtClean="0"/>
              <a:t>.</a:t>
            </a:r>
          </a:p>
          <a:p>
            <a:pPr fontAlgn="base"/>
            <a:r>
              <a:rPr lang="en-US" sz="2200" dirty="0" smtClean="0"/>
              <a:t>As of now, there is </a:t>
            </a:r>
            <a:r>
              <a:rPr lang="en-US" sz="2200" b="1" dirty="0" smtClean="0"/>
              <a:t>no sure shot laboratory test so as to find if a person is having Parkinson’s or not</a:t>
            </a:r>
            <a:r>
              <a:rPr lang="en-US" sz="2200" dirty="0" smtClean="0"/>
              <a:t>. With the help of this software we can predict the result, keeping in mind the attribute compatibility of the dataset.</a:t>
            </a:r>
          </a:p>
          <a:p>
            <a:pPr fontAlgn="base"/>
            <a:r>
              <a:rPr lang="en-US" sz="2200" dirty="0" smtClean="0"/>
              <a:t>For a normal user it is difficult to analyze the raw data of Parkinson’s with different attributes.  Our software helps analyze these attributes and give a correct result prediction according to the dataset given.</a:t>
            </a:r>
          </a:p>
          <a:p>
            <a:pPr fontAlgn="base"/>
            <a:r>
              <a:rPr lang="en-US" sz="2400" dirty="0" smtClean="0"/>
              <a:t>This project also provides the user a friendly GUI interface because it gives the user a rich experience.</a:t>
            </a:r>
          </a:p>
          <a:p>
            <a:pPr fontAlgn="base"/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0345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321" y="2184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OBJECTIVES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793" y="1561380"/>
            <a:ext cx="6684034" cy="4512065"/>
          </a:xfrm>
        </p:spPr>
        <p:txBody>
          <a:bodyPr>
            <a:normAutofit/>
          </a:bodyPr>
          <a:lstStyle/>
          <a:p>
            <a:r>
              <a:rPr lang="en-US" sz="2200" dirty="0"/>
              <a:t>The </a:t>
            </a:r>
            <a:r>
              <a:rPr lang="en-US" sz="2200" dirty="0" smtClean="0"/>
              <a:t>objective </a:t>
            </a:r>
            <a:r>
              <a:rPr lang="en-US" sz="2200" dirty="0"/>
              <a:t>is to create </a:t>
            </a:r>
            <a:r>
              <a:rPr lang="en-US" sz="2200" dirty="0" smtClean="0"/>
              <a:t>an </a:t>
            </a:r>
            <a:r>
              <a:rPr lang="en-US" sz="2200" b="1" dirty="0"/>
              <a:t>application based interface that visualizes the prediction of patients </a:t>
            </a:r>
            <a:r>
              <a:rPr lang="en-US" sz="2200" dirty="0"/>
              <a:t>in the UCI </a:t>
            </a:r>
            <a:r>
              <a:rPr lang="en-US" sz="2200" dirty="0" smtClean="0"/>
              <a:t>Dataset</a:t>
            </a:r>
          </a:p>
          <a:p>
            <a:endParaRPr lang="en-US" sz="2200" dirty="0" smtClean="0"/>
          </a:p>
          <a:p>
            <a:r>
              <a:rPr lang="en-US" sz="2200" dirty="0" smtClean="0"/>
              <a:t>This software </a:t>
            </a:r>
            <a:r>
              <a:rPr lang="en-US" sz="2200" b="1" dirty="0" smtClean="0"/>
              <a:t>predicts the result with accuracy </a:t>
            </a:r>
            <a:r>
              <a:rPr lang="en-US" sz="2200" dirty="0" smtClean="0"/>
              <a:t>which depends on the number of entries of patient present in the dataset.</a:t>
            </a:r>
          </a:p>
          <a:p>
            <a:endParaRPr lang="en-US" sz="2200" dirty="0" smtClean="0"/>
          </a:p>
          <a:p>
            <a:r>
              <a:rPr lang="en-US" sz="2200" dirty="0" smtClean="0"/>
              <a:t>Till now there is no kind of medical test available for conclusive evidence of Parkinson disease so this software will be very helpful in medical infrastructure.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26" name="Picture 2" descr="C:\Users\iktaj\AppData\Local\Microsoft\Windows\INetCache\IE\SD1R8PDA\parkinson-s-disease-28712875[1]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7514235" y="1604513"/>
            <a:ext cx="4407470" cy="37299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749653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F4A4A"/>
      </a:accent1>
      <a:accent2>
        <a:srgbClr val="262626"/>
      </a:accent2>
      <a:accent3>
        <a:srgbClr val="EF4A4A"/>
      </a:accent3>
      <a:accent4>
        <a:srgbClr val="262626"/>
      </a:accent4>
      <a:accent5>
        <a:srgbClr val="EF4A4A"/>
      </a:accent5>
      <a:accent6>
        <a:srgbClr val="26262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smaple</Template>
  <TotalTime>7595</TotalTime>
  <Words>1072</Words>
  <Application>Microsoft Office PowerPoint</Application>
  <PresentationFormat>Widescreen</PresentationFormat>
  <Paragraphs>167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Arial Unicode MS</vt:lpstr>
      <vt:lpstr>Arial</vt:lpstr>
      <vt:lpstr>Arial Black</vt:lpstr>
      <vt:lpstr>Calibri</vt:lpstr>
      <vt:lpstr>Calibri Light</vt:lpstr>
      <vt:lpstr>Constantia</vt:lpstr>
      <vt:lpstr>King</vt:lpstr>
      <vt:lpstr>Raleway ExtraBold</vt:lpstr>
      <vt:lpstr>Times New Roman</vt:lpstr>
      <vt:lpstr>Wingdings</vt:lpstr>
      <vt:lpstr>Wingdings 2</vt:lpstr>
      <vt:lpstr>2_Office Theme</vt:lpstr>
      <vt:lpstr>Contents Slide Master</vt:lpstr>
      <vt:lpstr>Flow</vt:lpstr>
      <vt:lpstr>PowerPoint Presentation</vt:lpstr>
      <vt:lpstr>Outline of Project</vt:lpstr>
      <vt:lpstr>Introduction to Project</vt:lpstr>
      <vt:lpstr>PowerPoint Presentation</vt:lpstr>
      <vt:lpstr>PowerPoint Presentation</vt:lpstr>
      <vt:lpstr>PowerPoint Presentation</vt:lpstr>
      <vt:lpstr>PowerPoint Presentation</vt:lpstr>
      <vt:lpstr>Problem Formulation</vt:lpstr>
      <vt:lpstr>OBJECTIVES</vt:lpstr>
      <vt:lpstr>Project Model Flow:</vt:lpstr>
      <vt:lpstr>PowerPoint Presentation</vt:lpstr>
      <vt:lpstr>Results and Outputs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Future Scope</vt:lpstr>
      <vt:lpstr>References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Branding</dc:creator>
  <cp:lastModifiedBy>Vaibhav Yadav</cp:lastModifiedBy>
  <cp:revision>577</cp:revision>
  <dcterms:created xsi:type="dcterms:W3CDTF">2019-01-09T10:33:58Z</dcterms:created>
  <dcterms:modified xsi:type="dcterms:W3CDTF">2021-05-30T15:49:42Z</dcterms:modified>
</cp:coreProperties>
</file>